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Barlow"/>
      <p:regular r:id="rId28"/>
      <p:bold r:id="rId29"/>
      <p:italic r:id="rId30"/>
      <p:boldItalic r:id="rId31"/>
    </p:embeddedFont>
    <p:embeddedFont>
      <p:font typeface="Barlow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j7SlIotqa3GMB2l2yA3MUzU9MC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Barlow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arlow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arlow-boldItalic.fntdata"/><Relationship Id="rId30" Type="http://schemas.openxmlformats.org/officeDocument/2006/relationships/font" Target="fonts/Barlow-italic.fntdata"/><Relationship Id="rId11" Type="http://schemas.openxmlformats.org/officeDocument/2006/relationships/slide" Target="slides/slide7.xml"/><Relationship Id="rId33" Type="http://schemas.openxmlformats.org/officeDocument/2006/relationships/font" Target="fonts/BarlowLight-bold.fntdata"/><Relationship Id="rId10" Type="http://schemas.openxmlformats.org/officeDocument/2006/relationships/slide" Target="slides/slide6.xml"/><Relationship Id="rId32" Type="http://schemas.openxmlformats.org/officeDocument/2006/relationships/font" Target="fonts/BarlowLight-regular.fntdata"/><Relationship Id="rId13" Type="http://schemas.openxmlformats.org/officeDocument/2006/relationships/slide" Target="slides/slide9.xml"/><Relationship Id="rId35" Type="http://schemas.openxmlformats.org/officeDocument/2006/relationships/font" Target="fonts/BarlowLight-boldItalic.fntdata"/><Relationship Id="rId12" Type="http://schemas.openxmlformats.org/officeDocument/2006/relationships/slide" Target="slides/slide8.xml"/><Relationship Id="rId34" Type="http://schemas.openxmlformats.org/officeDocument/2006/relationships/font" Target="fonts/BarlowLight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customschemas.google.com/relationships/presentationmetadata" Target="meta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ca2fb5a50d_0_17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3ca2fb5a50d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ca2fb5a50d_0_2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g3ca2fb5a50d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ca2fb5a50d_0_28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2" name="Google Shape;452;g3ca2fb5a50d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ca2fb5a50d_0_3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7" name="Google Shape;487;g3ca2fb5a50d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ca2fb5a50d_0_3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g3ca2fb5a50d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ca2fb5a50d_0_4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" name="Google Shape;556;g3ca2fb5a50d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3ca2fb5a50d_0_4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1" name="Google Shape;591;g3ca2fb5a50d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3ca2fb5a50d_0_4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6" name="Google Shape;626;g3ca2fb5a50d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3ca2fb5a50d_0_5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1" name="Google Shape;661;g3ca2fb5a50d_0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ca2fb5a50d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3ca2fb5a50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3ca2fb5a50d_0_6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6" name="Google Shape;696;g3ca2fb5a50d_0_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1" name="Google Shape;73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7" name="Google Shape;75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5" name="Google Shape;765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ca2fb5a50d_0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3ca2fb5a50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ca2fb5a50d_0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3ca2fb5a50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ca2fb5a50d_0_10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3ca2fb5a50d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ca2fb5a50d_0_1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g3ca2fb5a50d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3"/>
          <p:cNvSpPr txBox="1"/>
          <p:nvPr>
            <p:ph type="ctrTitle"/>
          </p:nvPr>
        </p:nvSpPr>
        <p:spPr>
          <a:xfrm>
            <a:off x="855300" y="1363125"/>
            <a:ext cx="5110800" cy="24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3" name="Google Shape;13;p33"/>
          <p:cNvGrpSpPr/>
          <p:nvPr/>
        </p:nvGrpSpPr>
        <p:grpSpPr>
          <a:xfrm>
            <a:off x="0" y="2550906"/>
            <a:ext cx="719125" cy="41700"/>
            <a:chOff x="0" y="2550906"/>
            <a:chExt cx="719125" cy="41700"/>
          </a:xfrm>
        </p:grpSpPr>
        <p:sp>
          <p:nvSpPr>
            <p:cNvPr id="14" name="Google Shape;14;p33"/>
            <p:cNvSpPr/>
            <p:nvPr/>
          </p:nvSpPr>
          <p:spPr>
            <a:xfrm>
              <a:off x="0" y="255090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33"/>
            <p:cNvSpPr/>
            <p:nvPr/>
          </p:nvSpPr>
          <p:spPr>
            <a:xfrm>
              <a:off x="506425" y="2550906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4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8" name="Google Shape;18;p34"/>
          <p:cNvSpPr txBox="1"/>
          <p:nvPr>
            <p:ph idx="1" type="body"/>
          </p:nvPr>
        </p:nvSpPr>
        <p:spPr>
          <a:xfrm>
            <a:off x="855275" y="1353950"/>
            <a:ext cx="2479500" cy="3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000"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9" name="Google Shape;19;p34"/>
          <p:cNvSpPr txBox="1"/>
          <p:nvPr>
            <p:ph idx="2" type="body"/>
          </p:nvPr>
        </p:nvSpPr>
        <p:spPr>
          <a:xfrm>
            <a:off x="3682698" y="1353950"/>
            <a:ext cx="2479500" cy="3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000"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20" name="Google Shape;20;p3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4"/>
          <p:cNvGrpSpPr/>
          <p:nvPr/>
        </p:nvGrpSpPr>
        <p:grpSpPr>
          <a:xfrm>
            <a:off x="0" y="1120426"/>
            <a:ext cx="719125" cy="41709"/>
            <a:chOff x="0" y="1120426"/>
            <a:chExt cx="719125" cy="41709"/>
          </a:xfrm>
        </p:grpSpPr>
        <p:sp>
          <p:nvSpPr>
            <p:cNvPr id="22" name="Google Shape;22;p34"/>
            <p:cNvSpPr/>
            <p:nvPr/>
          </p:nvSpPr>
          <p:spPr>
            <a:xfrm>
              <a:off x="0" y="112042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34"/>
            <p:cNvSpPr/>
            <p:nvPr/>
          </p:nvSpPr>
          <p:spPr>
            <a:xfrm>
              <a:off x="506425" y="1120435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5"/>
          <p:cNvSpPr txBox="1"/>
          <p:nvPr>
            <p:ph type="ctrTitle"/>
          </p:nvPr>
        </p:nvSpPr>
        <p:spPr>
          <a:xfrm>
            <a:off x="855300" y="1534047"/>
            <a:ext cx="5110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35"/>
          <p:cNvSpPr txBox="1"/>
          <p:nvPr>
            <p:ph idx="1" type="subTitle"/>
          </p:nvPr>
        </p:nvSpPr>
        <p:spPr>
          <a:xfrm>
            <a:off x="855300" y="2714552"/>
            <a:ext cx="51108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27" name="Google Shape;27;p35"/>
          <p:cNvGrpSpPr/>
          <p:nvPr/>
        </p:nvGrpSpPr>
        <p:grpSpPr>
          <a:xfrm>
            <a:off x="0" y="2550906"/>
            <a:ext cx="719125" cy="41700"/>
            <a:chOff x="0" y="2550906"/>
            <a:chExt cx="719125" cy="41700"/>
          </a:xfrm>
        </p:grpSpPr>
        <p:sp>
          <p:nvSpPr>
            <p:cNvPr id="28" name="Google Shape;28;p35"/>
            <p:cNvSpPr/>
            <p:nvPr/>
          </p:nvSpPr>
          <p:spPr>
            <a:xfrm>
              <a:off x="0" y="255090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5"/>
            <p:cNvSpPr/>
            <p:nvPr/>
          </p:nvSpPr>
          <p:spPr>
            <a:xfrm>
              <a:off x="506425" y="2550906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6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2" name="Google Shape;32;p36"/>
          <p:cNvSpPr txBox="1"/>
          <p:nvPr>
            <p:ph idx="1" type="body"/>
          </p:nvPr>
        </p:nvSpPr>
        <p:spPr>
          <a:xfrm>
            <a:off x="855300" y="1353948"/>
            <a:ext cx="5307000" cy="3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indent="-3810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‧"/>
              <a:defRPr/>
            </a:lvl2pPr>
            <a:lvl3pPr indent="-3810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‧"/>
              <a:defRPr/>
            </a:lvl3pPr>
            <a:lvl4pPr indent="-3810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33" name="Google Shape;33;p36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4" name="Google Shape;34;p36"/>
          <p:cNvGrpSpPr/>
          <p:nvPr/>
        </p:nvGrpSpPr>
        <p:grpSpPr>
          <a:xfrm>
            <a:off x="0" y="1120426"/>
            <a:ext cx="719125" cy="41709"/>
            <a:chOff x="0" y="1120426"/>
            <a:chExt cx="719125" cy="41709"/>
          </a:xfrm>
        </p:grpSpPr>
        <p:sp>
          <p:nvSpPr>
            <p:cNvPr id="35" name="Google Shape;35;p36"/>
            <p:cNvSpPr/>
            <p:nvPr/>
          </p:nvSpPr>
          <p:spPr>
            <a:xfrm>
              <a:off x="0" y="112042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6"/>
            <p:cNvSpPr/>
            <p:nvPr/>
          </p:nvSpPr>
          <p:spPr>
            <a:xfrm>
              <a:off x="506425" y="1120435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7"/>
          <p:cNvSpPr txBox="1"/>
          <p:nvPr>
            <p:ph idx="1" type="body"/>
          </p:nvPr>
        </p:nvSpPr>
        <p:spPr>
          <a:xfrm>
            <a:off x="855300" y="4406300"/>
            <a:ext cx="7433400" cy="3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39" name="Google Shape;39;p37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0" name="Google Shape;40;p37"/>
          <p:cNvGrpSpPr/>
          <p:nvPr/>
        </p:nvGrpSpPr>
        <p:grpSpPr>
          <a:xfrm>
            <a:off x="0" y="4541156"/>
            <a:ext cx="719125" cy="41700"/>
            <a:chOff x="0" y="4541156"/>
            <a:chExt cx="719125" cy="41700"/>
          </a:xfrm>
        </p:grpSpPr>
        <p:sp>
          <p:nvSpPr>
            <p:cNvPr id="41" name="Google Shape;41;p37"/>
            <p:cNvSpPr/>
            <p:nvPr/>
          </p:nvSpPr>
          <p:spPr>
            <a:xfrm>
              <a:off x="0" y="454115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37"/>
            <p:cNvSpPr/>
            <p:nvPr/>
          </p:nvSpPr>
          <p:spPr>
            <a:xfrm>
              <a:off x="506425" y="4541156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8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5" name="Google Shape;45;p38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6" name="Google Shape;46;p38"/>
          <p:cNvGrpSpPr/>
          <p:nvPr/>
        </p:nvGrpSpPr>
        <p:grpSpPr>
          <a:xfrm>
            <a:off x="0" y="1120426"/>
            <a:ext cx="719125" cy="41709"/>
            <a:chOff x="0" y="1120426"/>
            <a:chExt cx="719125" cy="41709"/>
          </a:xfrm>
        </p:grpSpPr>
        <p:sp>
          <p:nvSpPr>
            <p:cNvPr id="47" name="Google Shape;47;p38"/>
            <p:cNvSpPr/>
            <p:nvPr/>
          </p:nvSpPr>
          <p:spPr>
            <a:xfrm>
              <a:off x="0" y="112042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38"/>
            <p:cNvSpPr/>
            <p:nvPr/>
          </p:nvSpPr>
          <p:spPr>
            <a:xfrm>
              <a:off x="506425" y="1120435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9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1" name="Google Shape;51;p39"/>
          <p:cNvGrpSpPr/>
          <p:nvPr/>
        </p:nvGrpSpPr>
        <p:grpSpPr>
          <a:xfrm>
            <a:off x="0" y="2550906"/>
            <a:ext cx="719125" cy="41700"/>
            <a:chOff x="0" y="2550906"/>
            <a:chExt cx="719125" cy="41700"/>
          </a:xfrm>
        </p:grpSpPr>
        <p:sp>
          <p:nvSpPr>
            <p:cNvPr id="52" name="Google Shape;52;p39"/>
            <p:cNvSpPr/>
            <p:nvPr/>
          </p:nvSpPr>
          <p:spPr>
            <a:xfrm>
              <a:off x="0" y="255090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9"/>
            <p:cNvSpPr/>
            <p:nvPr/>
          </p:nvSpPr>
          <p:spPr>
            <a:xfrm>
              <a:off x="506425" y="2550906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0"/>
          <p:cNvSpPr txBox="1"/>
          <p:nvPr>
            <p:ph idx="1" type="body"/>
          </p:nvPr>
        </p:nvSpPr>
        <p:spPr>
          <a:xfrm>
            <a:off x="855300" y="2161800"/>
            <a:ext cx="5307000" cy="8199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16560000" dist="9525">
              <a:schemeClr val="accent1"/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indent="-419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419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419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419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419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419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419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419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419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5"/>
              </a:buClr>
              <a:buSzPts val="3000"/>
              <a:buFont typeface="Barlow"/>
              <a:buChar char="■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6" name="Google Shape;56;p40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40"/>
          <p:cNvSpPr/>
          <p:nvPr/>
        </p:nvSpPr>
        <p:spPr>
          <a:xfrm>
            <a:off x="0" y="2550906"/>
            <a:ext cx="509100" cy="41700"/>
          </a:xfrm>
          <a:prstGeom prst="rect">
            <a:avLst/>
          </a:prstGeom>
          <a:gradFill>
            <a:gsLst>
              <a:gs pos="0">
                <a:srgbClr val="FFFFFF">
                  <a:alpha val="29803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40"/>
          <p:cNvSpPr/>
          <p:nvPr/>
        </p:nvSpPr>
        <p:spPr>
          <a:xfrm>
            <a:off x="506425" y="2550906"/>
            <a:ext cx="212700" cy="4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1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1" name="Google Shape;61;p41"/>
          <p:cNvSpPr txBox="1"/>
          <p:nvPr>
            <p:ph idx="1" type="body"/>
          </p:nvPr>
        </p:nvSpPr>
        <p:spPr>
          <a:xfrm>
            <a:off x="855300" y="1353950"/>
            <a:ext cx="2315700" cy="3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╸"/>
              <a:defRPr sz="1800"/>
            </a:lvl1pPr>
            <a:lvl2pPr indent="-3429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2pPr>
            <a:lvl3pPr indent="-3429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3pPr>
            <a:lvl4pPr indent="-3429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2" name="Google Shape;62;p41"/>
          <p:cNvSpPr txBox="1"/>
          <p:nvPr>
            <p:ph idx="2" type="body"/>
          </p:nvPr>
        </p:nvSpPr>
        <p:spPr>
          <a:xfrm>
            <a:off x="3414196" y="1353950"/>
            <a:ext cx="2315700" cy="3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╸"/>
              <a:defRPr sz="1800"/>
            </a:lvl1pPr>
            <a:lvl2pPr indent="-3429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2pPr>
            <a:lvl3pPr indent="-3429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3pPr>
            <a:lvl4pPr indent="-3429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3" name="Google Shape;63;p41"/>
          <p:cNvSpPr txBox="1"/>
          <p:nvPr>
            <p:ph idx="3" type="body"/>
          </p:nvPr>
        </p:nvSpPr>
        <p:spPr>
          <a:xfrm>
            <a:off x="5973091" y="1353950"/>
            <a:ext cx="2315700" cy="3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╸"/>
              <a:defRPr sz="1800"/>
            </a:lvl1pPr>
            <a:lvl2pPr indent="-3429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2pPr>
            <a:lvl3pPr indent="-3429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3pPr>
            <a:lvl4pPr indent="-3429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4" name="Google Shape;64;p41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41"/>
          <p:cNvGrpSpPr/>
          <p:nvPr/>
        </p:nvGrpSpPr>
        <p:grpSpPr>
          <a:xfrm>
            <a:off x="0" y="1120426"/>
            <a:ext cx="719125" cy="41709"/>
            <a:chOff x="0" y="1120426"/>
            <a:chExt cx="719125" cy="41709"/>
          </a:xfrm>
        </p:grpSpPr>
        <p:sp>
          <p:nvSpPr>
            <p:cNvPr id="66" name="Google Shape;66;p41"/>
            <p:cNvSpPr/>
            <p:nvPr/>
          </p:nvSpPr>
          <p:spPr>
            <a:xfrm>
              <a:off x="0" y="112042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41"/>
            <p:cNvSpPr/>
            <p:nvPr/>
          </p:nvSpPr>
          <p:spPr>
            <a:xfrm>
              <a:off x="506425" y="1120435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2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i="0" sz="2400" u="none" cap="none" strike="noStrik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i="0" sz="2400" u="none" cap="none" strike="noStrik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i="0" sz="2400" u="none" cap="none" strike="noStrik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i="0" sz="2400" u="none" cap="none" strike="noStrik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i="0" sz="2400" u="none" cap="none" strike="noStrik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i="0" sz="2400" u="none" cap="none" strike="noStrik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i="0" sz="2400" u="none" cap="none" strike="noStrik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i="0" sz="2400" u="none" cap="none" strike="noStrik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i="0" sz="2400" u="none" cap="none" strike="noStrike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" name="Google Shape;7;p32"/>
          <p:cNvSpPr txBox="1"/>
          <p:nvPr>
            <p:ph idx="1" type="body"/>
          </p:nvPr>
        </p:nvSpPr>
        <p:spPr>
          <a:xfrm>
            <a:off x="855300" y="1353948"/>
            <a:ext cx="5307000" cy="3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rlow Light"/>
              <a:buChar char="╸"/>
              <a:defRPr b="0" i="0" sz="2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810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rlow Light"/>
              <a:buChar char="‧"/>
              <a:defRPr b="0" i="0" sz="2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81000" lvl="2" marL="137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rlow Light"/>
              <a:buChar char="‧"/>
              <a:defRPr b="0" i="0" sz="2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81000" lvl="3" marL="1828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b="0" i="0" sz="2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381000" lvl="4" marL="22860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b="0" i="0" sz="2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381000" lvl="5" marL="2743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b="0" i="0" sz="2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381000" lvl="6" marL="3200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b="0" i="0" sz="2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381000" lvl="7" marL="3657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b="0" i="0" sz="2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381000" lvl="8" marL="4114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Barlow Light"/>
              <a:buChar char="■"/>
              <a:defRPr b="0" i="0" sz="2400" u="none" cap="none" strike="noStrik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32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32"/>
          <p:cNvSpPr/>
          <p:nvPr/>
        </p:nvSpPr>
        <p:spPr>
          <a:xfrm>
            <a:off x="0" y="5096950"/>
            <a:ext cx="8719800" cy="46500"/>
          </a:xfrm>
          <a:prstGeom prst="rect">
            <a:avLst/>
          </a:prstGeom>
          <a:gradFill>
            <a:gsLst>
              <a:gs pos="0">
                <a:srgbClr val="FFFFFF">
                  <a:alpha val="29803"/>
                </a:srgbClr>
              </a:gs>
              <a:gs pos="100000">
                <a:srgbClr val="FFFFFF">
                  <a:alpha val="29803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32"/>
          <p:cNvSpPr/>
          <p:nvPr/>
        </p:nvSpPr>
        <p:spPr>
          <a:xfrm>
            <a:off x="8693400" y="5096950"/>
            <a:ext cx="450600" cy="46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/>
          <p:nvPr>
            <p:ph type="ctrTitle"/>
          </p:nvPr>
        </p:nvSpPr>
        <p:spPr>
          <a:xfrm>
            <a:off x="838200" y="1097950"/>
            <a:ext cx="5036700" cy="24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3600">
                <a:solidFill>
                  <a:schemeClr val="dk1"/>
                </a:solidFill>
              </a:rPr>
              <a:t>Mapeamento de Dados </a:t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3600">
                <a:solidFill>
                  <a:schemeClr val="accent1"/>
                </a:solidFill>
              </a:rPr>
              <a:t>Dados</a:t>
            </a:r>
            <a:endParaRPr sz="3600">
              <a:solidFill>
                <a:schemeClr val="lt2"/>
              </a:solidFill>
            </a:endParaRPr>
          </a:p>
        </p:txBody>
      </p:sp>
      <p:grpSp>
        <p:nvGrpSpPr>
          <p:cNvPr id="73" name="Google Shape;73;p1"/>
          <p:cNvGrpSpPr/>
          <p:nvPr/>
        </p:nvGrpSpPr>
        <p:grpSpPr>
          <a:xfrm>
            <a:off x="5432900" y="-190101"/>
            <a:ext cx="3546732" cy="5523712"/>
            <a:chOff x="5070100" y="-572576"/>
            <a:chExt cx="3546732" cy="5523712"/>
          </a:xfrm>
        </p:grpSpPr>
        <p:sp>
          <p:nvSpPr>
            <p:cNvPr id="74" name="Google Shape;74;p1"/>
            <p:cNvSpPr/>
            <p:nvPr/>
          </p:nvSpPr>
          <p:spPr>
            <a:xfrm>
              <a:off x="6375228" y="-572576"/>
              <a:ext cx="465364" cy="2642770"/>
            </a:xfrm>
            <a:custGeom>
              <a:rect b="b" l="l" r="r" t="t"/>
              <a:pathLst>
                <a:path extrusionOk="0" h="3272780" w="576302">
                  <a:moveTo>
                    <a:pt x="82123" y="11123"/>
                  </a:moveTo>
                  <a:cubicBezTo>
                    <a:pt x="127507" y="37030"/>
                    <a:pt x="163526" y="100357"/>
                    <a:pt x="163526" y="152169"/>
                  </a:cubicBezTo>
                  <a:lnTo>
                    <a:pt x="163526" y="1542480"/>
                  </a:lnTo>
                  <a:lnTo>
                    <a:pt x="576303" y="1780675"/>
                  </a:lnTo>
                  <a:lnTo>
                    <a:pt x="576303" y="3214882"/>
                  </a:lnTo>
                  <a:cubicBezTo>
                    <a:pt x="576303" y="3266695"/>
                    <a:pt x="539563" y="3287564"/>
                    <a:pt x="494900" y="3261657"/>
                  </a:cubicBezTo>
                  <a:cubicBezTo>
                    <a:pt x="449516" y="3235751"/>
                    <a:pt x="413497" y="3172424"/>
                    <a:pt x="413497" y="3120611"/>
                  </a:cubicBezTo>
                  <a:lnTo>
                    <a:pt x="413497" y="1874226"/>
                  </a:lnTo>
                  <a:lnTo>
                    <a:pt x="0" y="1636750"/>
                  </a:lnTo>
                  <a:lnTo>
                    <a:pt x="0" y="57899"/>
                  </a:lnTo>
                  <a:cubicBezTo>
                    <a:pt x="0" y="6086"/>
                    <a:pt x="36739" y="-14783"/>
                    <a:pt x="82123" y="1112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556947" y="3253174"/>
              <a:ext cx="464782" cy="1369591"/>
            </a:xfrm>
            <a:custGeom>
              <a:rect b="b" l="l" r="r" t="t"/>
              <a:pathLst>
                <a:path extrusionOk="0" h="1696088" w="575582">
                  <a:moveTo>
                    <a:pt x="81403" y="1684965"/>
                  </a:moveTo>
                  <a:cubicBezTo>
                    <a:pt x="126787" y="1710871"/>
                    <a:pt x="162806" y="1690002"/>
                    <a:pt x="162806" y="1638189"/>
                  </a:cubicBezTo>
                  <a:lnTo>
                    <a:pt x="162806" y="596176"/>
                  </a:lnTo>
                  <a:lnTo>
                    <a:pt x="575582" y="834371"/>
                  </a:lnTo>
                  <a:lnTo>
                    <a:pt x="575582" y="152169"/>
                  </a:lnTo>
                  <a:cubicBezTo>
                    <a:pt x="575582" y="100356"/>
                    <a:pt x="538843" y="37030"/>
                    <a:pt x="494179" y="11124"/>
                  </a:cubicBezTo>
                  <a:cubicBezTo>
                    <a:pt x="448795" y="-14783"/>
                    <a:pt x="412777" y="6086"/>
                    <a:pt x="412777" y="57899"/>
                  </a:cubicBezTo>
                  <a:lnTo>
                    <a:pt x="412777" y="552280"/>
                  </a:lnTo>
                  <a:lnTo>
                    <a:pt x="0" y="314084"/>
                  </a:lnTo>
                  <a:lnTo>
                    <a:pt x="0" y="1543919"/>
                  </a:lnTo>
                  <a:cubicBezTo>
                    <a:pt x="0" y="1595732"/>
                    <a:pt x="36739" y="1659059"/>
                    <a:pt x="81403" y="168496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7068432" y="-118583"/>
              <a:ext cx="131465" cy="2079689"/>
            </a:xfrm>
            <a:custGeom>
              <a:rect b="b" l="l" r="r" t="t"/>
              <a:pathLst>
                <a:path extrusionOk="0" h="2575466" w="162805">
                  <a:moveTo>
                    <a:pt x="81403" y="11123"/>
                  </a:moveTo>
                  <a:cubicBezTo>
                    <a:pt x="126787" y="37030"/>
                    <a:pt x="162806" y="100357"/>
                    <a:pt x="162806" y="152169"/>
                  </a:cubicBezTo>
                  <a:lnTo>
                    <a:pt x="162806" y="2517568"/>
                  </a:lnTo>
                  <a:cubicBezTo>
                    <a:pt x="162806" y="2569381"/>
                    <a:pt x="126066" y="2590250"/>
                    <a:pt x="81403" y="2564343"/>
                  </a:cubicBezTo>
                  <a:cubicBezTo>
                    <a:pt x="36019" y="2538437"/>
                    <a:pt x="0" y="2475110"/>
                    <a:pt x="0" y="2423297"/>
                  </a:cubicBezTo>
                  <a:lnTo>
                    <a:pt x="0" y="57899"/>
                  </a:lnTo>
                  <a:cubicBezTo>
                    <a:pt x="0" y="6086"/>
                    <a:pt x="36739" y="-14783"/>
                    <a:pt x="81403" y="1112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460572" y="4203456"/>
              <a:ext cx="301323" cy="451751"/>
            </a:xfrm>
            <a:custGeom>
              <a:rect b="b" l="l" r="r" t="t"/>
              <a:pathLst>
                <a:path extrusionOk="0" h="559444" w="373155">
                  <a:moveTo>
                    <a:pt x="373156" y="387306"/>
                  </a:moveTo>
                  <a:cubicBezTo>
                    <a:pt x="373156" y="529791"/>
                    <a:pt x="289592" y="597436"/>
                    <a:pt x="186578" y="537707"/>
                  </a:cubicBezTo>
                  <a:cubicBezTo>
                    <a:pt x="83564" y="478698"/>
                    <a:pt x="0" y="314624"/>
                    <a:pt x="0" y="172139"/>
                  </a:cubicBezTo>
                  <a:cubicBezTo>
                    <a:pt x="0" y="29653"/>
                    <a:pt x="83564" y="-37991"/>
                    <a:pt x="186578" y="21738"/>
                  </a:cubicBezTo>
                  <a:cubicBezTo>
                    <a:pt x="289592" y="80747"/>
                    <a:pt x="373156" y="244821"/>
                    <a:pt x="373156" y="3873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7467866" y="1205886"/>
              <a:ext cx="464782" cy="1241169"/>
            </a:xfrm>
            <a:custGeom>
              <a:rect b="b" l="l" r="r" t="t"/>
              <a:pathLst>
                <a:path extrusionOk="0" h="1537051" w="575582">
                  <a:moveTo>
                    <a:pt x="494179" y="11123"/>
                  </a:moveTo>
                  <a:cubicBezTo>
                    <a:pt x="448796" y="-14783"/>
                    <a:pt x="412777" y="6086"/>
                    <a:pt x="412777" y="57899"/>
                  </a:cubicBezTo>
                  <a:lnTo>
                    <a:pt x="412777" y="760250"/>
                  </a:lnTo>
                  <a:lnTo>
                    <a:pt x="0" y="522055"/>
                  </a:lnTo>
                  <a:lnTo>
                    <a:pt x="0" y="1384882"/>
                  </a:lnTo>
                  <a:cubicBezTo>
                    <a:pt x="0" y="1436695"/>
                    <a:pt x="36739" y="1500022"/>
                    <a:pt x="81403" y="1525928"/>
                  </a:cubicBezTo>
                  <a:cubicBezTo>
                    <a:pt x="126787" y="1551835"/>
                    <a:pt x="162806" y="1530966"/>
                    <a:pt x="162806" y="1479153"/>
                  </a:cubicBezTo>
                  <a:lnTo>
                    <a:pt x="162806" y="804147"/>
                  </a:lnTo>
                  <a:lnTo>
                    <a:pt x="575582" y="1042342"/>
                  </a:lnTo>
                  <a:lnTo>
                    <a:pt x="575582" y="152169"/>
                  </a:lnTo>
                  <a:cubicBezTo>
                    <a:pt x="575582" y="100357"/>
                    <a:pt x="538843" y="37030"/>
                    <a:pt x="494179" y="1112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7716352" y="1106731"/>
              <a:ext cx="297833" cy="446162"/>
            </a:xfrm>
            <a:custGeom>
              <a:rect b="b" l="l" r="r" t="t"/>
              <a:pathLst>
                <a:path extrusionOk="0" h="552522" w="368833">
                  <a:moveTo>
                    <a:pt x="368833" y="382406"/>
                  </a:moveTo>
                  <a:cubicBezTo>
                    <a:pt x="368833" y="523451"/>
                    <a:pt x="285990" y="589657"/>
                    <a:pt x="184417" y="531367"/>
                  </a:cubicBezTo>
                  <a:cubicBezTo>
                    <a:pt x="82843" y="472358"/>
                    <a:pt x="0" y="311163"/>
                    <a:pt x="0" y="170117"/>
                  </a:cubicBezTo>
                  <a:cubicBezTo>
                    <a:pt x="0" y="29071"/>
                    <a:pt x="82123" y="-37134"/>
                    <a:pt x="184417" y="21155"/>
                  </a:cubicBezTo>
                  <a:cubicBezTo>
                    <a:pt x="286710" y="80164"/>
                    <a:pt x="368833" y="241360"/>
                    <a:pt x="368833" y="382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7341302" y="3161847"/>
              <a:ext cx="1163410" cy="1197587"/>
            </a:xfrm>
            <a:custGeom>
              <a:rect b="b" l="l" r="r" t="t"/>
              <a:pathLst>
                <a:path extrusionOk="0" h="1483080" w="1440755">
                  <a:moveTo>
                    <a:pt x="1440756" y="1425181"/>
                  </a:moveTo>
                  <a:cubicBezTo>
                    <a:pt x="1440756" y="1373368"/>
                    <a:pt x="1404017" y="1310042"/>
                    <a:pt x="1359353" y="1284135"/>
                  </a:cubicBezTo>
                  <a:lnTo>
                    <a:pt x="718217" y="914250"/>
                  </a:lnTo>
                  <a:lnTo>
                    <a:pt x="718217" y="378131"/>
                  </a:lnTo>
                  <a:lnTo>
                    <a:pt x="81403" y="11124"/>
                  </a:lnTo>
                  <a:cubicBezTo>
                    <a:pt x="36019" y="-14783"/>
                    <a:pt x="0" y="6086"/>
                    <a:pt x="0" y="57899"/>
                  </a:cubicBezTo>
                  <a:cubicBezTo>
                    <a:pt x="0" y="109711"/>
                    <a:pt x="36739" y="173039"/>
                    <a:pt x="81403" y="198945"/>
                  </a:cubicBezTo>
                  <a:lnTo>
                    <a:pt x="555412" y="472401"/>
                  </a:lnTo>
                  <a:lnTo>
                    <a:pt x="555412" y="1008520"/>
                  </a:lnTo>
                  <a:lnTo>
                    <a:pt x="1360074" y="1471957"/>
                  </a:lnTo>
                  <a:cubicBezTo>
                    <a:pt x="1404737" y="1497863"/>
                    <a:pt x="1440756" y="1476994"/>
                    <a:pt x="1440756" y="142518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7189772" y="3404311"/>
              <a:ext cx="131465" cy="1546825"/>
            </a:xfrm>
            <a:custGeom>
              <a:rect b="b" l="l" r="r" t="t"/>
              <a:pathLst>
                <a:path extrusionOk="0" h="1915573" w="162805">
                  <a:moveTo>
                    <a:pt x="81403" y="1904450"/>
                  </a:moveTo>
                  <a:cubicBezTo>
                    <a:pt x="36019" y="1878543"/>
                    <a:pt x="0" y="1815217"/>
                    <a:pt x="0" y="1763404"/>
                  </a:cubicBezTo>
                  <a:lnTo>
                    <a:pt x="0" y="57899"/>
                  </a:lnTo>
                  <a:cubicBezTo>
                    <a:pt x="0" y="6086"/>
                    <a:pt x="36739" y="-14783"/>
                    <a:pt x="81403" y="11124"/>
                  </a:cubicBezTo>
                  <a:cubicBezTo>
                    <a:pt x="126787" y="37030"/>
                    <a:pt x="162806" y="100356"/>
                    <a:pt x="162806" y="152169"/>
                  </a:cubicBezTo>
                  <a:lnTo>
                    <a:pt x="162806" y="1857674"/>
                  </a:lnTo>
                  <a:cubicBezTo>
                    <a:pt x="162806" y="1909487"/>
                    <a:pt x="126066" y="1930356"/>
                    <a:pt x="81403" y="190445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8281830" y="4048322"/>
              <a:ext cx="301323" cy="451751"/>
            </a:xfrm>
            <a:custGeom>
              <a:rect b="b" l="l" r="r" t="t"/>
              <a:pathLst>
                <a:path extrusionOk="0" h="559444" w="373156">
                  <a:moveTo>
                    <a:pt x="373156" y="387306"/>
                  </a:moveTo>
                  <a:cubicBezTo>
                    <a:pt x="373156" y="529791"/>
                    <a:pt x="289592" y="597436"/>
                    <a:pt x="186578" y="537707"/>
                  </a:cubicBezTo>
                  <a:cubicBezTo>
                    <a:pt x="83564" y="478698"/>
                    <a:pt x="0" y="314624"/>
                    <a:pt x="0" y="172139"/>
                  </a:cubicBezTo>
                  <a:cubicBezTo>
                    <a:pt x="0" y="29653"/>
                    <a:pt x="83564" y="-37991"/>
                    <a:pt x="186578" y="21738"/>
                  </a:cubicBezTo>
                  <a:cubicBezTo>
                    <a:pt x="289592" y="80747"/>
                    <a:pt x="373156" y="244821"/>
                    <a:pt x="373156" y="387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5366772" y="2053039"/>
              <a:ext cx="947016" cy="2298811"/>
            </a:xfrm>
            <a:custGeom>
              <a:rect b="b" l="l" r="r" t="t"/>
              <a:pathLst>
                <a:path extrusionOk="0" h="2846825" w="1172775">
                  <a:moveTo>
                    <a:pt x="0" y="0"/>
                  </a:moveTo>
                  <a:lnTo>
                    <a:pt x="1172776" y="676445"/>
                  </a:lnTo>
                  <a:lnTo>
                    <a:pt x="1172776" y="2846826"/>
                  </a:lnTo>
                  <a:lnTo>
                    <a:pt x="0" y="217038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516560" y="3165592"/>
              <a:ext cx="564254" cy="394563"/>
            </a:xfrm>
            <a:custGeom>
              <a:rect b="b" l="l" r="r" t="t"/>
              <a:pathLst>
                <a:path extrusionOk="0" h="488623" w="698766">
                  <a:moveTo>
                    <a:pt x="0" y="0"/>
                  </a:moveTo>
                  <a:lnTo>
                    <a:pt x="698767" y="402988"/>
                  </a:lnTo>
                  <a:lnTo>
                    <a:pt x="698767" y="488624"/>
                  </a:lnTo>
                  <a:lnTo>
                    <a:pt x="0" y="85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5575198" y="3335550"/>
              <a:ext cx="447331" cy="327156"/>
            </a:xfrm>
            <a:custGeom>
              <a:rect b="b" l="l" r="r" t="t"/>
              <a:pathLst>
                <a:path extrusionOk="0" h="405147" w="553970">
                  <a:moveTo>
                    <a:pt x="0" y="0"/>
                  </a:moveTo>
                  <a:lnTo>
                    <a:pt x="553971" y="319512"/>
                  </a:lnTo>
                  <a:lnTo>
                    <a:pt x="553971" y="405147"/>
                  </a:lnTo>
                  <a:lnTo>
                    <a:pt x="0" y="85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5070100" y="3267682"/>
              <a:ext cx="659072" cy="575865"/>
            </a:xfrm>
            <a:custGeom>
              <a:rect b="b" l="l" r="r" t="t"/>
              <a:pathLst>
                <a:path extrusionOk="0" h="713145" w="816188">
                  <a:moveTo>
                    <a:pt x="815468" y="470633"/>
                  </a:moveTo>
                  <a:lnTo>
                    <a:pt x="0" y="0"/>
                  </a:lnTo>
                  <a:lnTo>
                    <a:pt x="0" y="242513"/>
                  </a:lnTo>
                  <a:lnTo>
                    <a:pt x="816188" y="713146"/>
                  </a:lnTo>
                  <a:lnTo>
                    <a:pt x="815468" y="47063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618741" y="2677182"/>
              <a:ext cx="426390" cy="212100"/>
            </a:xfrm>
            <a:custGeom>
              <a:rect b="b" l="l" r="r" t="t"/>
              <a:pathLst>
                <a:path extrusionOk="0" h="262662" w="528037">
                  <a:moveTo>
                    <a:pt x="528037" y="118738"/>
                  </a:moveTo>
                  <a:lnTo>
                    <a:pt x="345781" y="262662"/>
                  </a:lnTo>
                  <a:lnTo>
                    <a:pt x="223317" y="105785"/>
                  </a:lnTo>
                  <a:lnTo>
                    <a:pt x="63393" y="243952"/>
                  </a:lnTo>
                  <a:lnTo>
                    <a:pt x="0" y="197896"/>
                  </a:lnTo>
                  <a:lnTo>
                    <a:pt x="235564" y="0"/>
                  </a:lnTo>
                  <a:lnTo>
                    <a:pt x="355146" y="156878"/>
                  </a:lnTo>
                  <a:lnTo>
                    <a:pt x="486976" y="59009"/>
                  </a:lnTo>
                  <a:lnTo>
                    <a:pt x="528037" y="118738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983922" y="2592420"/>
              <a:ext cx="171021" cy="256991"/>
            </a:xfrm>
            <a:custGeom>
              <a:rect b="b" l="l" r="r" t="t"/>
              <a:pathLst>
                <a:path extrusionOk="0" h="318255" w="211791">
                  <a:moveTo>
                    <a:pt x="211791" y="220296"/>
                  </a:moveTo>
                  <a:cubicBezTo>
                    <a:pt x="211791" y="301613"/>
                    <a:pt x="164246" y="339753"/>
                    <a:pt x="105896" y="305931"/>
                  </a:cubicBezTo>
                  <a:cubicBezTo>
                    <a:pt x="47545" y="272109"/>
                    <a:pt x="0" y="179277"/>
                    <a:pt x="0" y="97960"/>
                  </a:cubicBezTo>
                  <a:cubicBezTo>
                    <a:pt x="0" y="16643"/>
                    <a:pt x="47545" y="-21497"/>
                    <a:pt x="105896" y="12325"/>
                  </a:cubicBezTo>
                  <a:cubicBezTo>
                    <a:pt x="164246" y="46147"/>
                    <a:pt x="211791" y="139698"/>
                    <a:pt x="211791" y="220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543847" y="2718873"/>
              <a:ext cx="171021" cy="256991"/>
            </a:xfrm>
            <a:custGeom>
              <a:rect b="b" l="l" r="r" t="t"/>
              <a:pathLst>
                <a:path extrusionOk="0" h="318255" w="211791">
                  <a:moveTo>
                    <a:pt x="211791" y="220296"/>
                  </a:moveTo>
                  <a:cubicBezTo>
                    <a:pt x="211791" y="301613"/>
                    <a:pt x="164246" y="339753"/>
                    <a:pt x="105896" y="305931"/>
                  </a:cubicBezTo>
                  <a:cubicBezTo>
                    <a:pt x="47545" y="272109"/>
                    <a:pt x="0" y="179278"/>
                    <a:pt x="0" y="97960"/>
                  </a:cubicBezTo>
                  <a:cubicBezTo>
                    <a:pt x="0" y="16643"/>
                    <a:pt x="47545" y="-21497"/>
                    <a:pt x="105896" y="12325"/>
                  </a:cubicBezTo>
                  <a:cubicBezTo>
                    <a:pt x="164246" y="46147"/>
                    <a:pt x="211791" y="138978"/>
                    <a:pt x="211791" y="220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7716352" y="2678342"/>
              <a:ext cx="900480" cy="987861"/>
            </a:xfrm>
            <a:custGeom>
              <a:rect b="b" l="l" r="r" t="t"/>
              <a:pathLst>
                <a:path extrusionOk="0" h="1223357" w="1115145">
                  <a:moveTo>
                    <a:pt x="1115145" y="643342"/>
                  </a:moveTo>
                  <a:lnTo>
                    <a:pt x="0" y="0"/>
                  </a:lnTo>
                  <a:lnTo>
                    <a:pt x="0" y="580015"/>
                  </a:lnTo>
                  <a:lnTo>
                    <a:pt x="1115145" y="1223358"/>
                  </a:lnTo>
                  <a:lnTo>
                    <a:pt x="1115145" y="643342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7946259" y="2924287"/>
              <a:ext cx="271075" cy="212680"/>
            </a:xfrm>
            <a:custGeom>
              <a:rect b="b" l="l" r="r" t="t"/>
              <a:pathLst>
                <a:path extrusionOk="0" h="263381" w="335696">
                  <a:moveTo>
                    <a:pt x="0" y="0"/>
                  </a:moveTo>
                  <a:lnTo>
                    <a:pt x="335696" y="193578"/>
                  </a:lnTo>
                  <a:lnTo>
                    <a:pt x="335696" y="263382"/>
                  </a:lnTo>
                  <a:lnTo>
                    <a:pt x="0" y="6908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7946840" y="3036819"/>
              <a:ext cx="577051" cy="389333"/>
            </a:xfrm>
            <a:custGeom>
              <a:rect b="b" l="l" r="r" t="t"/>
              <a:pathLst>
                <a:path extrusionOk="0" h="482146" w="714614">
                  <a:moveTo>
                    <a:pt x="0" y="0"/>
                  </a:moveTo>
                  <a:lnTo>
                    <a:pt x="714615" y="411624"/>
                  </a:lnTo>
                  <a:lnTo>
                    <a:pt x="714615" y="482147"/>
                  </a:lnTo>
                  <a:lnTo>
                    <a:pt x="0" y="705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7797052" y="2835447"/>
              <a:ext cx="102380" cy="151850"/>
            </a:xfrm>
            <a:custGeom>
              <a:rect b="b" l="l" r="r" t="t"/>
              <a:pathLst>
                <a:path extrusionOk="0" h="188049" w="126786">
                  <a:moveTo>
                    <a:pt x="126787" y="130366"/>
                  </a:moveTo>
                  <a:cubicBezTo>
                    <a:pt x="126787" y="177861"/>
                    <a:pt x="98692" y="200889"/>
                    <a:pt x="63393" y="180739"/>
                  </a:cubicBezTo>
                  <a:cubicBezTo>
                    <a:pt x="28095" y="160590"/>
                    <a:pt x="0" y="105179"/>
                    <a:pt x="0" y="57684"/>
                  </a:cubicBezTo>
                  <a:cubicBezTo>
                    <a:pt x="0" y="10189"/>
                    <a:pt x="28095" y="-12839"/>
                    <a:pt x="63393" y="7310"/>
                  </a:cubicBezTo>
                  <a:cubicBezTo>
                    <a:pt x="98692" y="27460"/>
                    <a:pt x="126787" y="82870"/>
                    <a:pt x="126787" y="1303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5410315" y="1248496"/>
              <a:ext cx="900480" cy="987861"/>
            </a:xfrm>
            <a:custGeom>
              <a:rect b="b" l="l" r="r" t="t"/>
              <a:pathLst>
                <a:path extrusionOk="0" h="1223357" w="1115145">
                  <a:moveTo>
                    <a:pt x="1115145" y="643342"/>
                  </a:moveTo>
                  <a:lnTo>
                    <a:pt x="0" y="0"/>
                  </a:lnTo>
                  <a:lnTo>
                    <a:pt x="0" y="580016"/>
                  </a:lnTo>
                  <a:lnTo>
                    <a:pt x="1115145" y="1223358"/>
                  </a:lnTo>
                  <a:lnTo>
                    <a:pt x="1115145" y="643342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5640222" y="1494441"/>
              <a:ext cx="271075" cy="212680"/>
            </a:xfrm>
            <a:custGeom>
              <a:rect b="b" l="l" r="r" t="t"/>
              <a:pathLst>
                <a:path extrusionOk="0" h="263381" w="335696">
                  <a:moveTo>
                    <a:pt x="0" y="0"/>
                  </a:moveTo>
                  <a:lnTo>
                    <a:pt x="335696" y="193578"/>
                  </a:lnTo>
                  <a:lnTo>
                    <a:pt x="335696" y="263382"/>
                  </a:lnTo>
                  <a:lnTo>
                    <a:pt x="0" y="698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5640803" y="1606973"/>
              <a:ext cx="577052" cy="389333"/>
            </a:xfrm>
            <a:custGeom>
              <a:rect b="b" l="l" r="r" t="t"/>
              <a:pathLst>
                <a:path extrusionOk="0" h="482146" w="714615">
                  <a:moveTo>
                    <a:pt x="0" y="0"/>
                  </a:moveTo>
                  <a:lnTo>
                    <a:pt x="714615" y="411624"/>
                  </a:lnTo>
                  <a:lnTo>
                    <a:pt x="714615" y="482147"/>
                  </a:lnTo>
                  <a:lnTo>
                    <a:pt x="0" y="705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5491015" y="1405600"/>
              <a:ext cx="102380" cy="151850"/>
            </a:xfrm>
            <a:custGeom>
              <a:rect b="b" l="l" r="r" t="t"/>
              <a:pathLst>
                <a:path extrusionOk="0" h="188049" w="126786">
                  <a:moveTo>
                    <a:pt x="126787" y="130366"/>
                  </a:moveTo>
                  <a:cubicBezTo>
                    <a:pt x="126787" y="177860"/>
                    <a:pt x="98692" y="200888"/>
                    <a:pt x="63393" y="180739"/>
                  </a:cubicBezTo>
                  <a:cubicBezTo>
                    <a:pt x="28095" y="160590"/>
                    <a:pt x="0" y="105179"/>
                    <a:pt x="0" y="57684"/>
                  </a:cubicBezTo>
                  <a:cubicBezTo>
                    <a:pt x="0" y="10189"/>
                    <a:pt x="28095" y="-12839"/>
                    <a:pt x="63393" y="7310"/>
                  </a:cubicBezTo>
                  <a:cubicBezTo>
                    <a:pt x="97971" y="27459"/>
                    <a:pt x="126787" y="82870"/>
                    <a:pt x="126787" y="1303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6753181" y="2011247"/>
              <a:ext cx="744582" cy="1117500"/>
            </a:xfrm>
            <a:custGeom>
              <a:rect b="b" l="l" r="r" t="t"/>
              <a:pathLst>
                <a:path extrusionOk="0" h="1383901" w="922083">
                  <a:moveTo>
                    <a:pt x="922084" y="957851"/>
                  </a:moveTo>
                  <a:cubicBezTo>
                    <a:pt x="922084" y="1310466"/>
                    <a:pt x="715336" y="1477418"/>
                    <a:pt x="461042" y="1330616"/>
                  </a:cubicBezTo>
                  <a:cubicBezTo>
                    <a:pt x="206028" y="1183813"/>
                    <a:pt x="0" y="778665"/>
                    <a:pt x="0" y="426050"/>
                  </a:cubicBezTo>
                  <a:cubicBezTo>
                    <a:pt x="0" y="73435"/>
                    <a:pt x="206749" y="-93517"/>
                    <a:pt x="461042" y="53286"/>
                  </a:cubicBezTo>
                  <a:cubicBezTo>
                    <a:pt x="716056" y="200089"/>
                    <a:pt x="922084" y="605236"/>
                    <a:pt x="922084" y="957851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6892519" y="2504904"/>
              <a:ext cx="101216" cy="138044"/>
            </a:xfrm>
            <a:custGeom>
              <a:rect b="b" l="l" r="r" t="t"/>
              <a:pathLst>
                <a:path extrusionOk="0" h="170952" w="125345">
                  <a:moveTo>
                    <a:pt x="106616" y="170551"/>
                  </a:moveTo>
                  <a:cubicBezTo>
                    <a:pt x="118862" y="166952"/>
                    <a:pt x="125346" y="153999"/>
                    <a:pt x="125346" y="131691"/>
                  </a:cubicBezTo>
                  <a:cubicBezTo>
                    <a:pt x="125346" y="108663"/>
                    <a:pt x="118862" y="88514"/>
                    <a:pt x="106616" y="71962"/>
                  </a:cubicBezTo>
                  <a:cubicBezTo>
                    <a:pt x="93649" y="55411"/>
                    <a:pt x="74920" y="39579"/>
                    <a:pt x="50426" y="25907"/>
                  </a:cubicBezTo>
                  <a:cubicBezTo>
                    <a:pt x="42502" y="21589"/>
                    <a:pt x="33858" y="16552"/>
                    <a:pt x="24493" y="12234"/>
                  </a:cubicBezTo>
                  <a:cubicBezTo>
                    <a:pt x="15128" y="7196"/>
                    <a:pt x="7204" y="2879"/>
                    <a:pt x="0" y="0"/>
                  </a:cubicBezTo>
                  <a:lnTo>
                    <a:pt x="0" y="123775"/>
                  </a:lnTo>
                  <a:lnTo>
                    <a:pt x="45384" y="149682"/>
                  </a:lnTo>
                  <a:cubicBezTo>
                    <a:pt x="74199" y="166233"/>
                    <a:pt x="94370" y="172709"/>
                    <a:pt x="106616" y="170551"/>
                  </a:cubicBez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6891938" y="2683563"/>
              <a:ext cx="114013" cy="162260"/>
            </a:xfrm>
            <a:custGeom>
              <a:rect b="b" l="l" r="r" t="t"/>
              <a:pathLst>
                <a:path extrusionOk="0" h="200941" w="141193">
                  <a:moveTo>
                    <a:pt x="58350" y="33822"/>
                  </a:moveTo>
                  <a:lnTo>
                    <a:pt x="0" y="0"/>
                  </a:lnTo>
                  <a:lnTo>
                    <a:pt x="0" y="148242"/>
                  </a:lnTo>
                  <a:cubicBezTo>
                    <a:pt x="7204" y="153279"/>
                    <a:pt x="14408" y="158317"/>
                    <a:pt x="21611" y="162634"/>
                  </a:cubicBezTo>
                  <a:cubicBezTo>
                    <a:pt x="29535" y="167672"/>
                    <a:pt x="38180" y="172709"/>
                    <a:pt x="47545" y="178466"/>
                  </a:cubicBezTo>
                  <a:cubicBezTo>
                    <a:pt x="75640" y="194298"/>
                    <a:pt x="97971" y="202214"/>
                    <a:pt x="115261" y="200774"/>
                  </a:cubicBezTo>
                  <a:cubicBezTo>
                    <a:pt x="132550" y="200055"/>
                    <a:pt x="141194" y="184223"/>
                    <a:pt x="141194" y="154719"/>
                  </a:cubicBezTo>
                  <a:cubicBezTo>
                    <a:pt x="141194" y="128812"/>
                    <a:pt x="133990" y="105784"/>
                    <a:pt x="119583" y="86355"/>
                  </a:cubicBezTo>
                  <a:cubicBezTo>
                    <a:pt x="105175" y="66925"/>
                    <a:pt x="85005" y="48934"/>
                    <a:pt x="58350" y="33822"/>
                  </a:cubicBez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6580170" y="2127259"/>
              <a:ext cx="744582" cy="1117500"/>
            </a:xfrm>
            <a:custGeom>
              <a:rect b="b" l="l" r="r" t="t"/>
              <a:pathLst>
                <a:path extrusionOk="0" h="1383901" w="922083">
                  <a:moveTo>
                    <a:pt x="461042" y="53286"/>
                  </a:moveTo>
                  <a:cubicBezTo>
                    <a:pt x="206028" y="-93517"/>
                    <a:pt x="0" y="73435"/>
                    <a:pt x="0" y="426050"/>
                  </a:cubicBezTo>
                  <a:cubicBezTo>
                    <a:pt x="0" y="778665"/>
                    <a:pt x="206749" y="1183813"/>
                    <a:pt x="461042" y="1330616"/>
                  </a:cubicBezTo>
                  <a:cubicBezTo>
                    <a:pt x="716056" y="1477418"/>
                    <a:pt x="922084" y="1310466"/>
                    <a:pt x="922084" y="957851"/>
                  </a:cubicBezTo>
                  <a:cubicBezTo>
                    <a:pt x="922084" y="605236"/>
                    <a:pt x="715335" y="200089"/>
                    <a:pt x="461042" y="53286"/>
                  </a:cubicBezTo>
                  <a:close/>
                  <a:moveTo>
                    <a:pt x="574862" y="1010384"/>
                  </a:moveTo>
                  <a:cubicBezTo>
                    <a:pt x="550369" y="1019739"/>
                    <a:pt x="516511" y="1014701"/>
                    <a:pt x="473289" y="995271"/>
                  </a:cubicBezTo>
                  <a:lnTo>
                    <a:pt x="473289" y="1081626"/>
                  </a:lnTo>
                  <a:lnTo>
                    <a:pt x="384682" y="1030533"/>
                  </a:lnTo>
                  <a:lnTo>
                    <a:pt x="384682" y="944898"/>
                  </a:lnTo>
                  <a:cubicBezTo>
                    <a:pt x="378199" y="941300"/>
                    <a:pt x="372436" y="936982"/>
                    <a:pt x="365952" y="932664"/>
                  </a:cubicBezTo>
                  <a:cubicBezTo>
                    <a:pt x="343620" y="917552"/>
                    <a:pt x="320568" y="899562"/>
                    <a:pt x="296075" y="878692"/>
                  </a:cubicBezTo>
                  <a:lnTo>
                    <a:pt x="296075" y="321705"/>
                  </a:lnTo>
                  <a:cubicBezTo>
                    <a:pt x="314805" y="327462"/>
                    <a:pt x="335696" y="336098"/>
                    <a:pt x="358748" y="346892"/>
                  </a:cubicBezTo>
                  <a:cubicBezTo>
                    <a:pt x="367393" y="350490"/>
                    <a:pt x="376037" y="354808"/>
                    <a:pt x="384682" y="359126"/>
                  </a:cubicBezTo>
                  <a:lnTo>
                    <a:pt x="384682" y="273490"/>
                  </a:lnTo>
                  <a:lnTo>
                    <a:pt x="473289" y="324584"/>
                  </a:lnTo>
                  <a:lnTo>
                    <a:pt x="472568" y="412377"/>
                  </a:lnTo>
                  <a:cubicBezTo>
                    <a:pt x="479772" y="418134"/>
                    <a:pt x="486976" y="423172"/>
                    <a:pt x="493459" y="428929"/>
                  </a:cubicBezTo>
                  <a:cubicBezTo>
                    <a:pt x="515791" y="446919"/>
                    <a:pt x="535241" y="467069"/>
                    <a:pt x="551089" y="488658"/>
                  </a:cubicBezTo>
                  <a:cubicBezTo>
                    <a:pt x="566938" y="510246"/>
                    <a:pt x="579184" y="534713"/>
                    <a:pt x="587829" y="560620"/>
                  </a:cubicBezTo>
                  <a:cubicBezTo>
                    <a:pt x="597193" y="586526"/>
                    <a:pt x="601516" y="614591"/>
                    <a:pt x="601516" y="644815"/>
                  </a:cubicBezTo>
                  <a:cubicBezTo>
                    <a:pt x="601516" y="690871"/>
                    <a:pt x="585667" y="718217"/>
                    <a:pt x="553971" y="726133"/>
                  </a:cubicBezTo>
                  <a:cubicBezTo>
                    <a:pt x="580625" y="754918"/>
                    <a:pt x="598634" y="783703"/>
                    <a:pt x="607999" y="813207"/>
                  </a:cubicBezTo>
                  <a:cubicBezTo>
                    <a:pt x="617364" y="841992"/>
                    <a:pt x="622407" y="872216"/>
                    <a:pt x="622407" y="901720"/>
                  </a:cubicBezTo>
                  <a:cubicBezTo>
                    <a:pt x="622407" y="962169"/>
                    <a:pt x="606558" y="998150"/>
                    <a:pt x="574862" y="101038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2" name="Google Shape;102;p1" title="ChatGPT Image 22 de fev. de 2026, 10_54_37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58900" y="2115502"/>
            <a:ext cx="3386399" cy="5079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" title="ChatGPT Image 22 de fev. de 2026, 12_14_10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56050" y="6287400"/>
            <a:ext cx="7026651" cy="468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ca2fb5a50d_0_177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Sem mapeamento:</a:t>
            </a:r>
            <a:endParaRPr/>
          </a:p>
        </p:txBody>
      </p:sp>
      <p:sp>
        <p:nvSpPr>
          <p:cNvPr id="347" name="Google Shape;347;g3ca2fb5a50d_0_177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Produto vende muito, mas não se sabe se dá lucro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Estoque fica parado sem diagnóstico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Decisões são baseadas apenas em faturamento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Dificuldade em escalar operação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Falta previsibilidade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348" name="Google Shape;348;g3ca2fb5a50d_0_177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49" name="Google Shape;349;g3ca2fb5a50d_0_177"/>
          <p:cNvGrpSpPr/>
          <p:nvPr/>
        </p:nvGrpSpPr>
        <p:grpSpPr>
          <a:xfrm>
            <a:off x="5411630" y="1176897"/>
            <a:ext cx="3108927" cy="2789697"/>
            <a:chOff x="6928587" y="2421571"/>
            <a:chExt cx="761805" cy="683582"/>
          </a:xfrm>
        </p:grpSpPr>
        <p:sp>
          <p:nvSpPr>
            <p:cNvPr id="350" name="Google Shape;350;g3ca2fb5a50d_0_177"/>
            <p:cNvSpPr/>
            <p:nvPr/>
          </p:nvSpPr>
          <p:spPr>
            <a:xfrm>
              <a:off x="7283789" y="2493529"/>
              <a:ext cx="406603" cy="430281"/>
            </a:xfrm>
            <a:custGeom>
              <a:rect b="b" l="l" r="r" t="t"/>
              <a:pathLst>
                <a:path extrusionOk="0" h="4302812" w="4066033">
                  <a:moveTo>
                    <a:pt x="3440299" y="2164555"/>
                  </a:moveTo>
                  <a:cubicBezTo>
                    <a:pt x="3440299" y="2201737"/>
                    <a:pt x="3439473" y="2238919"/>
                    <a:pt x="3436993" y="2273622"/>
                  </a:cubicBezTo>
                  <a:cubicBezTo>
                    <a:pt x="3792430" y="2543811"/>
                    <a:pt x="4066034" y="3123023"/>
                    <a:pt x="4066034" y="3632828"/>
                  </a:cubicBezTo>
                  <a:cubicBezTo>
                    <a:pt x="4066034" y="4188078"/>
                    <a:pt x="3741181" y="4450004"/>
                    <a:pt x="3340281" y="4218650"/>
                  </a:cubicBezTo>
                  <a:cubicBezTo>
                    <a:pt x="3339454" y="4217824"/>
                    <a:pt x="3338628" y="4217824"/>
                    <a:pt x="3337801" y="4216998"/>
                  </a:cubicBezTo>
                  <a:lnTo>
                    <a:pt x="819158" y="2765250"/>
                  </a:lnTo>
                  <a:cubicBezTo>
                    <a:pt x="818332" y="2764424"/>
                    <a:pt x="817505" y="2764424"/>
                    <a:pt x="815852" y="2763597"/>
                  </a:cubicBezTo>
                  <a:cubicBezTo>
                    <a:pt x="365356" y="2503324"/>
                    <a:pt x="0" y="1786952"/>
                    <a:pt x="0" y="1163122"/>
                  </a:cubicBezTo>
                  <a:cubicBezTo>
                    <a:pt x="0" y="578952"/>
                    <a:pt x="320720" y="282323"/>
                    <a:pt x="731539" y="461623"/>
                  </a:cubicBezTo>
                  <a:cubicBezTo>
                    <a:pt x="781961" y="60884"/>
                    <a:pt x="1050606" y="-111805"/>
                    <a:pt x="1374632" y="75757"/>
                  </a:cubicBezTo>
                  <a:cubicBezTo>
                    <a:pt x="1530032" y="165820"/>
                    <a:pt x="1673034" y="323636"/>
                    <a:pt x="1784624" y="513677"/>
                  </a:cubicBezTo>
                  <a:cubicBezTo>
                    <a:pt x="1946637" y="273234"/>
                    <a:pt x="2222721" y="212091"/>
                    <a:pt x="2535175" y="392216"/>
                  </a:cubicBezTo>
                  <a:cubicBezTo>
                    <a:pt x="3035267" y="679757"/>
                    <a:pt x="3440299" y="1473797"/>
                    <a:pt x="3440299" y="2164555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g3ca2fb5a50d_0_177"/>
            <p:cNvSpPr/>
            <p:nvPr/>
          </p:nvSpPr>
          <p:spPr>
            <a:xfrm>
              <a:off x="7242581" y="2533079"/>
              <a:ext cx="406603" cy="430281"/>
            </a:xfrm>
            <a:custGeom>
              <a:rect b="b" l="l" r="r" t="t"/>
              <a:pathLst>
                <a:path extrusionOk="0" h="4302812" w="4066033">
                  <a:moveTo>
                    <a:pt x="3440299" y="2164555"/>
                  </a:moveTo>
                  <a:cubicBezTo>
                    <a:pt x="3440299" y="2201737"/>
                    <a:pt x="3439473" y="2238919"/>
                    <a:pt x="3436993" y="2273622"/>
                  </a:cubicBezTo>
                  <a:cubicBezTo>
                    <a:pt x="3792430" y="2543811"/>
                    <a:pt x="4066034" y="3123023"/>
                    <a:pt x="4066034" y="3632828"/>
                  </a:cubicBezTo>
                  <a:cubicBezTo>
                    <a:pt x="4066034" y="4188078"/>
                    <a:pt x="3741181" y="4450004"/>
                    <a:pt x="3340281" y="4218650"/>
                  </a:cubicBezTo>
                  <a:cubicBezTo>
                    <a:pt x="3339454" y="4217824"/>
                    <a:pt x="3338628" y="4217824"/>
                    <a:pt x="3337801" y="4216998"/>
                  </a:cubicBezTo>
                  <a:lnTo>
                    <a:pt x="819158" y="2765250"/>
                  </a:lnTo>
                  <a:cubicBezTo>
                    <a:pt x="818332" y="2764424"/>
                    <a:pt x="817505" y="2764424"/>
                    <a:pt x="815852" y="2763597"/>
                  </a:cubicBezTo>
                  <a:cubicBezTo>
                    <a:pt x="365356" y="2503324"/>
                    <a:pt x="0" y="1786952"/>
                    <a:pt x="0" y="1163122"/>
                  </a:cubicBezTo>
                  <a:cubicBezTo>
                    <a:pt x="0" y="578952"/>
                    <a:pt x="320720" y="282323"/>
                    <a:pt x="731539" y="461623"/>
                  </a:cubicBezTo>
                  <a:cubicBezTo>
                    <a:pt x="781961" y="60884"/>
                    <a:pt x="1050606" y="-111805"/>
                    <a:pt x="1374632" y="75757"/>
                  </a:cubicBezTo>
                  <a:cubicBezTo>
                    <a:pt x="1530032" y="165820"/>
                    <a:pt x="1673034" y="323636"/>
                    <a:pt x="1784624" y="513677"/>
                  </a:cubicBezTo>
                  <a:cubicBezTo>
                    <a:pt x="1946637" y="273234"/>
                    <a:pt x="2222721" y="212091"/>
                    <a:pt x="2535175" y="392216"/>
                  </a:cubicBezTo>
                  <a:cubicBezTo>
                    <a:pt x="3035267" y="679757"/>
                    <a:pt x="3440299" y="1473797"/>
                    <a:pt x="3440299" y="216455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g3ca2fb5a50d_0_177"/>
            <p:cNvSpPr/>
            <p:nvPr/>
          </p:nvSpPr>
          <p:spPr>
            <a:xfrm>
              <a:off x="7073805" y="2784444"/>
              <a:ext cx="70591" cy="120304"/>
            </a:xfrm>
            <a:custGeom>
              <a:rect b="b" l="l" r="r" t="t"/>
              <a:pathLst>
                <a:path extrusionOk="0" h="1203041" w="705914">
                  <a:moveTo>
                    <a:pt x="383541" y="351163"/>
                  </a:moveTo>
                  <a:lnTo>
                    <a:pt x="0" y="129723"/>
                  </a:lnTo>
                  <a:lnTo>
                    <a:pt x="0" y="0"/>
                  </a:lnTo>
                  <a:lnTo>
                    <a:pt x="383541" y="221439"/>
                  </a:lnTo>
                  <a:cubicBezTo>
                    <a:pt x="414952" y="239617"/>
                    <a:pt x="460415" y="275972"/>
                    <a:pt x="499265" y="332158"/>
                  </a:cubicBezTo>
                  <a:cubicBezTo>
                    <a:pt x="541421" y="392476"/>
                    <a:pt x="571179" y="468492"/>
                    <a:pt x="571179" y="551119"/>
                  </a:cubicBezTo>
                  <a:cubicBezTo>
                    <a:pt x="571179" y="642008"/>
                    <a:pt x="548034" y="694062"/>
                    <a:pt x="503398" y="708936"/>
                  </a:cubicBezTo>
                  <a:cubicBezTo>
                    <a:pt x="462068" y="722982"/>
                    <a:pt x="413299" y="699020"/>
                    <a:pt x="382715" y="681668"/>
                  </a:cubicBezTo>
                  <a:lnTo>
                    <a:pt x="224835" y="590779"/>
                  </a:lnTo>
                  <a:lnTo>
                    <a:pt x="224008" y="589953"/>
                  </a:lnTo>
                  <a:cubicBezTo>
                    <a:pt x="210782" y="581691"/>
                    <a:pt x="189291" y="574254"/>
                    <a:pt x="171932" y="579212"/>
                  </a:cubicBezTo>
                  <a:cubicBezTo>
                    <a:pt x="157880" y="583343"/>
                    <a:pt x="142175" y="597390"/>
                    <a:pt x="142175" y="647792"/>
                  </a:cubicBezTo>
                  <a:cubicBezTo>
                    <a:pt x="142175" y="698194"/>
                    <a:pt x="157880" y="729592"/>
                    <a:pt x="171106" y="747770"/>
                  </a:cubicBezTo>
                  <a:cubicBezTo>
                    <a:pt x="187638" y="770905"/>
                    <a:pt x="209129" y="787431"/>
                    <a:pt x="222355" y="794041"/>
                  </a:cubicBezTo>
                  <a:lnTo>
                    <a:pt x="224008" y="794867"/>
                  </a:lnTo>
                  <a:lnTo>
                    <a:pt x="705914" y="1073318"/>
                  </a:lnTo>
                  <a:lnTo>
                    <a:pt x="705914" y="1203042"/>
                  </a:lnTo>
                  <a:lnTo>
                    <a:pt x="226488" y="926243"/>
                  </a:lnTo>
                  <a:cubicBezTo>
                    <a:pt x="193424" y="908891"/>
                    <a:pt x="146308" y="872536"/>
                    <a:pt x="104978" y="814697"/>
                  </a:cubicBezTo>
                  <a:cubicBezTo>
                    <a:pt x="60342" y="751901"/>
                    <a:pt x="28931" y="671754"/>
                    <a:pt x="29758" y="582517"/>
                  </a:cubicBezTo>
                  <a:cubicBezTo>
                    <a:pt x="29758" y="494106"/>
                    <a:pt x="60342" y="448662"/>
                    <a:pt x="104978" y="436268"/>
                  </a:cubicBezTo>
                  <a:cubicBezTo>
                    <a:pt x="146308" y="424700"/>
                    <a:pt x="193424" y="441226"/>
                    <a:pt x="226488" y="461882"/>
                  </a:cubicBezTo>
                  <a:lnTo>
                    <a:pt x="382715" y="551945"/>
                  </a:lnTo>
                  <a:cubicBezTo>
                    <a:pt x="405033" y="565165"/>
                    <a:pt x="422391" y="570949"/>
                    <a:pt x="433137" y="566818"/>
                  </a:cubicBezTo>
                  <a:cubicBezTo>
                    <a:pt x="441403" y="564339"/>
                    <a:pt x="457935" y="551945"/>
                    <a:pt x="457935" y="485844"/>
                  </a:cubicBezTo>
                  <a:cubicBezTo>
                    <a:pt x="457935" y="443704"/>
                    <a:pt x="443883" y="415611"/>
                    <a:pt x="431484" y="396607"/>
                  </a:cubicBezTo>
                  <a:cubicBezTo>
                    <a:pt x="416605" y="375124"/>
                    <a:pt x="395940" y="358599"/>
                    <a:pt x="383541" y="351163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g3ca2fb5a50d_0_177"/>
            <p:cNvSpPr/>
            <p:nvPr/>
          </p:nvSpPr>
          <p:spPr>
            <a:xfrm>
              <a:off x="7054189" y="2765237"/>
              <a:ext cx="27939" cy="41909"/>
            </a:xfrm>
            <a:custGeom>
              <a:rect b="b" l="l" r="r" t="t"/>
              <a:pathLst>
                <a:path extrusionOk="0" h="419086" w="279389">
                  <a:moveTo>
                    <a:pt x="279390" y="290104"/>
                  </a:moveTo>
                  <a:cubicBezTo>
                    <a:pt x="279390" y="396692"/>
                    <a:pt x="216569" y="447094"/>
                    <a:pt x="139695" y="403303"/>
                  </a:cubicBezTo>
                  <a:cubicBezTo>
                    <a:pt x="62821" y="358684"/>
                    <a:pt x="0" y="236397"/>
                    <a:pt x="0" y="128982"/>
                  </a:cubicBezTo>
                  <a:cubicBezTo>
                    <a:pt x="0" y="22394"/>
                    <a:pt x="62821" y="-28008"/>
                    <a:pt x="139695" y="15784"/>
                  </a:cubicBezTo>
                  <a:cubicBezTo>
                    <a:pt x="216569" y="60402"/>
                    <a:pt x="279390" y="183516"/>
                    <a:pt x="279390" y="290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g3ca2fb5a50d_0_177"/>
            <p:cNvSpPr/>
            <p:nvPr/>
          </p:nvSpPr>
          <p:spPr>
            <a:xfrm>
              <a:off x="7135782" y="2879768"/>
              <a:ext cx="27939" cy="41909"/>
            </a:xfrm>
            <a:custGeom>
              <a:rect b="b" l="l" r="r" t="t"/>
              <a:pathLst>
                <a:path extrusionOk="0" h="419086" w="279389">
                  <a:moveTo>
                    <a:pt x="279390" y="290104"/>
                  </a:moveTo>
                  <a:cubicBezTo>
                    <a:pt x="279390" y="396692"/>
                    <a:pt x="216568" y="447095"/>
                    <a:pt x="139695" y="403302"/>
                  </a:cubicBezTo>
                  <a:cubicBezTo>
                    <a:pt x="62821" y="358684"/>
                    <a:pt x="0" y="236397"/>
                    <a:pt x="0" y="128983"/>
                  </a:cubicBezTo>
                  <a:cubicBezTo>
                    <a:pt x="0" y="22394"/>
                    <a:pt x="62821" y="-28008"/>
                    <a:pt x="139695" y="15784"/>
                  </a:cubicBezTo>
                  <a:cubicBezTo>
                    <a:pt x="216568" y="60402"/>
                    <a:pt x="279390" y="183516"/>
                    <a:pt x="279390" y="290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g3ca2fb5a50d_0_177"/>
            <p:cNvSpPr/>
            <p:nvPr/>
          </p:nvSpPr>
          <p:spPr>
            <a:xfrm>
              <a:off x="7229406" y="2634977"/>
              <a:ext cx="247979" cy="274155"/>
            </a:xfrm>
            <a:custGeom>
              <a:rect b="b" l="l" r="r" t="t"/>
              <a:pathLst>
                <a:path extrusionOk="0" h="2741547" w="2479792">
                  <a:moveTo>
                    <a:pt x="826" y="0"/>
                  </a:moveTo>
                  <a:lnTo>
                    <a:pt x="2479793" y="1430265"/>
                  </a:lnTo>
                  <a:lnTo>
                    <a:pt x="2479793" y="2741547"/>
                  </a:lnTo>
                  <a:lnTo>
                    <a:pt x="0" y="1311283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g3ca2fb5a50d_0_177"/>
            <p:cNvSpPr/>
            <p:nvPr/>
          </p:nvSpPr>
          <p:spPr>
            <a:xfrm>
              <a:off x="7196440" y="2651457"/>
              <a:ext cx="247896" cy="274155"/>
            </a:xfrm>
            <a:custGeom>
              <a:rect b="b" l="l" r="r" t="t"/>
              <a:pathLst>
                <a:path extrusionOk="0" h="2741547" w="2478965">
                  <a:moveTo>
                    <a:pt x="0" y="0"/>
                  </a:moveTo>
                  <a:lnTo>
                    <a:pt x="2478966" y="1430265"/>
                  </a:lnTo>
                  <a:lnTo>
                    <a:pt x="2478966" y="2741547"/>
                  </a:lnTo>
                  <a:lnTo>
                    <a:pt x="0" y="131128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g3ca2fb5a50d_0_177"/>
            <p:cNvSpPr/>
            <p:nvPr/>
          </p:nvSpPr>
          <p:spPr>
            <a:xfrm>
              <a:off x="7218610" y="2716645"/>
              <a:ext cx="27939" cy="41535"/>
            </a:xfrm>
            <a:custGeom>
              <a:rect b="b" l="l" r="r" t="t"/>
              <a:pathLst>
                <a:path extrusionOk="0" h="415353" w="279389">
                  <a:moveTo>
                    <a:pt x="0" y="127116"/>
                  </a:moveTo>
                  <a:cubicBezTo>
                    <a:pt x="0" y="232878"/>
                    <a:pt x="62821" y="354339"/>
                    <a:pt x="139695" y="398957"/>
                  </a:cubicBezTo>
                  <a:cubicBezTo>
                    <a:pt x="216568" y="443575"/>
                    <a:pt x="279390" y="394000"/>
                    <a:pt x="279390" y="288238"/>
                  </a:cubicBezTo>
                  <a:cubicBezTo>
                    <a:pt x="279390" y="182476"/>
                    <a:pt x="216568" y="61015"/>
                    <a:pt x="139695" y="16396"/>
                  </a:cubicBezTo>
                  <a:cubicBezTo>
                    <a:pt x="62821" y="-28222"/>
                    <a:pt x="0" y="21354"/>
                    <a:pt x="0" y="127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g3ca2fb5a50d_0_177"/>
            <p:cNvSpPr/>
            <p:nvPr/>
          </p:nvSpPr>
          <p:spPr>
            <a:xfrm>
              <a:off x="7253472" y="2743810"/>
              <a:ext cx="12977" cy="19278"/>
            </a:xfrm>
            <a:custGeom>
              <a:rect b="b" l="l" r="r" t="t"/>
              <a:pathLst>
                <a:path extrusionOk="0" h="192778" w="129775">
                  <a:moveTo>
                    <a:pt x="0" y="58794"/>
                  </a:moveTo>
                  <a:cubicBezTo>
                    <a:pt x="0" y="107544"/>
                    <a:pt x="28931" y="164556"/>
                    <a:pt x="65301" y="185213"/>
                  </a:cubicBezTo>
                  <a:cubicBezTo>
                    <a:pt x="100845" y="205869"/>
                    <a:pt x="129776" y="182734"/>
                    <a:pt x="129776" y="133984"/>
                  </a:cubicBezTo>
                  <a:cubicBezTo>
                    <a:pt x="129776" y="85235"/>
                    <a:pt x="100845" y="28222"/>
                    <a:pt x="64475" y="7566"/>
                  </a:cubicBezTo>
                  <a:cubicBezTo>
                    <a:pt x="28931" y="-13091"/>
                    <a:pt x="0" y="10044"/>
                    <a:pt x="0" y="58794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g3ca2fb5a50d_0_177"/>
            <p:cNvSpPr/>
            <p:nvPr/>
          </p:nvSpPr>
          <p:spPr>
            <a:xfrm>
              <a:off x="7273334" y="2755263"/>
              <a:ext cx="12977" cy="19278"/>
            </a:xfrm>
            <a:custGeom>
              <a:rect b="b" l="l" r="r" t="t"/>
              <a:pathLst>
                <a:path extrusionOk="0" h="192778" w="129775">
                  <a:moveTo>
                    <a:pt x="0" y="58794"/>
                  </a:moveTo>
                  <a:cubicBezTo>
                    <a:pt x="0" y="107544"/>
                    <a:pt x="28931" y="164556"/>
                    <a:pt x="65301" y="185213"/>
                  </a:cubicBezTo>
                  <a:cubicBezTo>
                    <a:pt x="100845" y="205869"/>
                    <a:pt x="129776" y="182734"/>
                    <a:pt x="129776" y="133984"/>
                  </a:cubicBezTo>
                  <a:cubicBezTo>
                    <a:pt x="129776" y="85235"/>
                    <a:pt x="100845" y="28222"/>
                    <a:pt x="64475" y="7566"/>
                  </a:cubicBezTo>
                  <a:cubicBezTo>
                    <a:pt x="28931" y="-13091"/>
                    <a:pt x="0" y="10044"/>
                    <a:pt x="0" y="58794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g3ca2fb5a50d_0_177"/>
            <p:cNvSpPr/>
            <p:nvPr/>
          </p:nvSpPr>
          <p:spPr>
            <a:xfrm>
              <a:off x="7371492" y="2777770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9" y="56186"/>
                  </a:moveTo>
                  <a:lnTo>
                    <a:pt x="97539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9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g3ca2fb5a50d_0_177"/>
            <p:cNvSpPr/>
            <p:nvPr/>
          </p:nvSpPr>
          <p:spPr>
            <a:xfrm>
              <a:off x="7392755" y="2790130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g3ca2fb5a50d_0_177"/>
            <p:cNvSpPr/>
            <p:nvPr/>
          </p:nvSpPr>
          <p:spPr>
            <a:xfrm>
              <a:off x="7414101" y="2802489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g3ca2fb5a50d_0_177"/>
            <p:cNvSpPr/>
            <p:nvPr/>
          </p:nvSpPr>
          <p:spPr>
            <a:xfrm>
              <a:off x="7229406" y="2813695"/>
              <a:ext cx="247896" cy="274155"/>
            </a:xfrm>
            <a:custGeom>
              <a:rect b="b" l="l" r="r" t="t"/>
              <a:pathLst>
                <a:path extrusionOk="0" h="2741547" w="2478965">
                  <a:moveTo>
                    <a:pt x="0" y="0"/>
                  </a:moveTo>
                  <a:lnTo>
                    <a:pt x="2478966" y="1430265"/>
                  </a:lnTo>
                  <a:lnTo>
                    <a:pt x="2478966" y="2741548"/>
                  </a:lnTo>
                  <a:lnTo>
                    <a:pt x="0" y="13112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g3ca2fb5a50d_0_177"/>
            <p:cNvSpPr/>
            <p:nvPr/>
          </p:nvSpPr>
          <p:spPr>
            <a:xfrm>
              <a:off x="7196440" y="2830998"/>
              <a:ext cx="247896" cy="274155"/>
            </a:xfrm>
            <a:custGeom>
              <a:rect b="b" l="l" r="r" t="t"/>
              <a:pathLst>
                <a:path extrusionOk="0" h="2741547" w="2478965">
                  <a:moveTo>
                    <a:pt x="0" y="0"/>
                  </a:moveTo>
                  <a:lnTo>
                    <a:pt x="2478966" y="1430265"/>
                  </a:lnTo>
                  <a:lnTo>
                    <a:pt x="2478966" y="2741548"/>
                  </a:lnTo>
                  <a:lnTo>
                    <a:pt x="0" y="131128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g3ca2fb5a50d_0_177"/>
            <p:cNvSpPr/>
            <p:nvPr/>
          </p:nvSpPr>
          <p:spPr>
            <a:xfrm>
              <a:off x="7218610" y="2896186"/>
              <a:ext cx="27939" cy="41535"/>
            </a:xfrm>
            <a:custGeom>
              <a:rect b="b" l="l" r="r" t="t"/>
              <a:pathLst>
                <a:path extrusionOk="0" h="415353" w="279389">
                  <a:moveTo>
                    <a:pt x="0" y="127116"/>
                  </a:moveTo>
                  <a:cubicBezTo>
                    <a:pt x="0" y="232878"/>
                    <a:pt x="62821" y="354339"/>
                    <a:pt x="139695" y="398957"/>
                  </a:cubicBezTo>
                  <a:cubicBezTo>
                    <a:pt x="216568" y="443576"/>
                    <a:pt x="279390" y="394000"/>
                    <a:pt x="279390" y="288237"/>
                  </a:cubicBezTo>
                  <a:cubicBezTo>
                    <a:pt x="279390" y="182475"/>
                    <a:pt x="216568" y="61014"/>
                    <a:pt x="139695" y="16396"/>
                  </a:cubicBezTo>
                  <a:cubicBezTo>
                    <a:pt x="62821" y="-28222"/>
                    <a:pt x="0" y="21354"/>
                    <a:pt x="0" y="127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g3ca2fb5a50d_0_177"/>
            <p:cNvSpPr/>
            <p:nvPr/>
          </p:nvSpPr>
          <p:spPr>
            <a:xfrm>
              <a:off x="7253472" y="2923422"/>
              <a:ext cx="12977" cy="19289"/>
            </a:xfrm>
            <a:custGeom>
              <a:rect b="b" l="l" r="r" t="t"/>
              <a:pathLst>
                <a:path extrusionOk="0" h="192894" w="129775">
                  <a:moveTo>
                    <a:pt x="0" y="58911"/>
                  </a:moveTo>
                  <a:cubicBezTo>
                    <a:pt x="0" y="107660"/>
                    <a:pt x="28931" y="164672"/>
                    <a:pt x="65301" y="185329"/>
                  </a:cubicBezTo>
                  <a:cubicBezTo>
                    <a:pt x="100845" y="205986"/>
                    <a:pt x="129776" y="182850"/>
                    <a:pt x="129776" y="134101"/>
                  </a:cubicBezTo>
                  <a:cubicBezTo>
                    <a:pt x="129776" y="85351"/>
                    <a:pt x="100845" y="28339"/>
                    <a:pt x="64475" y="7682"/>
                  </a:cubicBezTo>
                  <a:cubicBezTo>
                    <a:pt x="28931" y="-12974"/>
                    <a:pt x="0" y="9335"/>
                    <a:pt x="0" y="58911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g3ca2fb5a50d_0_177"/>
            <p:cNvSpPr/>
            <p:nvPr/>
          </p:nvSpPr>
          <p:spPr>
            <a:xfrm>
              <a:off x="7273252" y="2934840"/>
              <a:ext cx="12977" cy="19324"/>
            </a:xfrm>
            <a:custGeom>
              <a:rect b="b" l="l" r="r" t="t"/>
              <a:pathLst>
                <a:path extrusionOk="0" h="193244" w="129775">
                  <a:moveTo>
                    <a:pt x="0" y="59260"/>
                  </a:moveTo>
                  <a:cubicBezTo>
                    <a:pt x="0" y="108010"/>
                    <a:pt x="28931" y="165022"/>
                    <a:pt x="65301" y="185679"/>
                  </a:cubicBezTo>
                  <a:cubicBezTo>
                    <a:pt x="100845" y="206336"/>
                    <a:pt x="129776" y="183200"/>
                    <a:pt x="129776" y="134451"/>
                  </a:cubicBezTo>
                  <a:cubicBezTo>
                    <a:pt x="129776" y="85701"/>
                    <a:pt x="100845" y="28689"/>
                    <a:pt x="64475" y="8032"/>
                  </a:cubicBezTo>
                  <a:cubicBezTo>
                    <a:pt x="28931" y="-13451"/>
                    <a:pt x="0" y="9685"/>
                    <a:pt x="0" y="5926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g3ca2fb5a50d_0_177"/>
            <p:cNvSpPr/>
            <p:nvPr/>
          </p:nvSpPr>
          <p:spPr>
            <a:xfrm>
              <a:off x="7371492" y="2959866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9" y="56186"/>
                  </a:moveTo>
                  <a:lnTo>
                    <a:pt x="97539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9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g3ca2fb5a50d_0_177"/>
            <p:cNvSpPr/>
            <p:nvPr/>
          </p:nvSpPr>
          <p:spPr>
            <a:xfrm>
              <a:off x="7392755" y="2972225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g3ca2fb5a50d_0_177"/>
            <p:cNvSpPr/>
            <p:nvPr/>
          </p:nvSpPr>
          <p:spPr>
            <a:xfrm>
              <a:off x="7414101" y="2984585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g3ca2fb5a50d_0_177"/>
            <p:cNvSpPr/>
            <p:nvPr/>
          </p:nvSpPr>
          <p:spPr>
            <a:xfrm>
              <a:off x="6976965" y="2457743"/>
              <a:ext cx="154491" cy="375290"/>
            </a:xfrm>
            <a:custGeom>
              <a:rect b="b" l="l" r="r" t="t"/>
              <a:pathLst>
                <a:path extrusionOk="0" h="3752895" w="1544910">
                  <a:moveTo>
                    <a:pt x="0" y="0"/>
                  </a:moveTo>
                  <a:lnTo>
                    <a:pt x="1544911" y="891540"/>
                  </a:lnTo>
                  <a:lnTo>
                    <a:pt x="1544911" y="3752896"/>
                  </a:lnTo>
                  <a:lnTo>
                    <a:pt x="0" y="286053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g3ca2fb5a50d_0_177"/>
            <p:cNvSpPr/>
            <p:nvPr/>
          </p:nvSpPr>
          <p:spPr>
            <a:xfrm>
              <a:off x="7035316" y="2522414"/>
              <a:ext cx="36866" cy="56040"/>
            </a:xfrm>
            <a:custGeom>
              <a:rect b="b" l="l" r="r" t="t"/>
              <a:pathLst>
                <a:path extrusionOk="0" h="560398" w="368662">
                  <a:moveTo>
                    <a:pt x="368663" y="387614"/>
                  </a:moveTo>
                  <a:cubicBezTo>
                    <a:pt x="368663" y="530558"/>
                    <a:pt x="286003" y="598311"/>
                    <a:pt x="184331" y="538820"/>
                  </a:cubicBezTo>
                  <a:cubicBezTo>
                    <a:pt x="82660" y="479329"/>
                    <a:pt x="0" y="315729"/>
                    <a:pt x="0" y="172785"/>
                  </a:cubicBezTo>
                  <a:cubicBezTo>
                    <a:pt x="0" y="29841"/>
                    <a:pt x="82660" y="-37913"/>
                    <a:pt x="184331" y="21578"/>
                  </a:cubicBezTo>
                  <a:cubicBezTo>
                    <a:pt x="286003" y="81069"/>
                    <a:pt x="368663" y="244670"/>
                    <a:pt x="368663" y="3876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g3ca2fb5a50d_0_177"/>
            <p:cNvSpPr/>
            <p:nvPr/>
          </p:nvSpPr>
          <p:spPr>
            <a:xfrm>
              <a:off x="7021346" y="2583776"/>
              <a:ext cx="64971" cy="66291"/>
            </a:xfrm>
            <a:custGeom>
              <a:rect b="b" l="l" r="r" t="t"/>
              <a:pathLst>
                <a:path extrusionOk="0" h="662906" w="649710">
                  <a:moveTo>
                    <a:pt x="324442" y="38345"/>
                  </a:moveTo>
                  <a:cubicBezTo>
                    <a:pt x="159949" y="-57502"/>
                    <a:pt x="24387" y="32561"/>
                    <a:pt x="415" y="239127"/>
                  </a:cubicBezTo>
                  <a:cubicBezTo>
                    <a:pt x="-3718" y="274657"/>
                    <a:pt x="23560" y="322580"/>
                    <a:pt x="56624" y="341584"/>
                  </a:cubicBezTo>
                  <a:lnTo>
                    <a:pt x="593086" y="654738"/>
                  </a:lnTo>
                  <a:cubicBezTo>
                    <a:pt x="626150" y="673743"/>
                    <a:pt x="653428" y="658870"/>
                    <a:pt x="649295" y="617556"/>
                  </a:cubicBezTo>
                  <a:cubicBezTo>
                    <a:pt x="624497" y="382071"/>
                    <a:pt x="488108" y="134192"/>
                    <a:pt x="324442" y="383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g3ca2fb5a50d_0_177"/>
            <p:cNvSpPr/>
            <p:nvPr/>
          </p:nvSpPr>
          <p:spPr>
            <a:xfrm>
              <a:off x="7007872" y="2642805"/>
              <a:ext cx="92083" cy="64366"/>
            </a:xfrm>
            <a:custGeom>
              <a:rect b="b" l="l" r="r" t="t"/>
              <a:pathLst>
                <a:path extrusionOk="0" h="643660" w="920829">
                  <a:moveTo>
                    <a:pt x="0" y="0"/>
                  </a:moveTo>
                  <a:lnTo>
                    <a:pt x="920830" y="531288"/>
                  </a:lnTo>
                  <a:lnTo>
                    <a:pt x="920830" y="643660"/>
                  </a:lnTo>
                  <a:lnTo>
                    <a:pt x="0" y="112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g3ca2fb5a50d_0_177"/>
            <p:cNvSpPr/>
            <p:nvPr/>
          </p:nvSpPr>
          <p:spPr>
            <a:xfrm>
              <a:off x="7017185" y="2670408"/>
              <a:ext cx="72988" cy="53294"/>
            </a:xfrm>
            <a:custGeom>
              <a:rect b="b" l="l" r="r" t="t"/>
              <a:pathLst>
                <a:path extrusionOk="0" h="532940" w="729885">
                  <a:moveTo>
                    <a:pt x="0" y="0"/>
                  </a:moveTo>
                  <a:lnTo>
                    <a:pt x="729886" y="420569"/>
                  </a:lnTo>
                  <a:lnTo>
                    <a:pt x="729886" y="532941"/>
                  </a:lnTo>
                  <a:lnTo>
                    <a:pt x="0" y="112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g3ca2fb5a50d_0_177"/>
            <p:cNvSpPr/>
            <p:nvPr/>
          </p:nvSpPr>
          <p:spPr>
            <a:xfrm>
              <a:off x="6928587" y="2655659"/>
              <a:ext cx="107458" cy="94029"/>
            </a:xfrm>
            <a:custGeom>
              <a:rect b="b" l="l" r="r" t="t"/>
              <a:pathLst>
                <a:path extrusionOk="0" h="940289" w="1074576">
                  <a:moveTo>
                    <a:pt x="1074577" y="620525"/>
                  </a:moveTo>
                  <a:lnTo>
                    <a:pt x="0" y="0"/>
                  </a:lnTo>
                  <a:lnTo>
                    <a:pt x="0" y="319765"/>
                  </a:lnTo>
                  <a:lnTo>
                    <a:pt x="1074577" y="940290"/>
                  </a:lnTo>
                  <a:lnTo>
                    <a:pt x="1074577" y="62052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g3ca2fb5a50d_0_177"/>
            <p:cNvSpPr/>
            <p:nvPr/>
          </p:nvSpPr>
          <p:spPr>
            <a:xfrm>
              <a:off x="7139412" y="2421571"/>
              <a:ext cx="49918" cy="106295"/>
            </a:xfrm>
            <a:custGeom>
              <a:rect b="b" l="l" r="r" t="t"/>
              <a:pathLst>
                <a:path extrusionOk="0" h="1062948" w="499175">
                  <a:moveTo>
                    <a:pt x="248761" y="0"/>
                  </a:moveTo>
                  <a:lnTo>
                    <a:pt x="478555" y="451141"/>
                  </a:lnTo>
                  <a:cubicBezTo>
                    <a:pt x="509966" y="513111"/>
                    <a:pt x="505006" y="575081"/>
                    <a:pt x="466983" y="589953"/>
                  </a:cubicBezTo>
                  <a:cubicBezTo>
                    <a:pt x="428959" y="604826"/>
                    <a:pt x="372751" y="565992"/>
                    <a:pt x="341340" y="504022"/>
                  </a:cubicBezTo>
                  <a:lnTo>
                    <a:pt x="338860" y="498238"/>
                  </a:lnTo>
                  <a:lnTo>
                    <a:pt x="338860" y="998954"/>
                  </a:lnTo>
                  <a:cubicBezTo>
                    <a:pt x="338860" y="1055967"/>
                    <a:pt x="299183" y="1079102"/>
                    <a:pt x="249588" y="1051009"/>
                  </a:cubicBezTo>
                  <a:cubicBezTo>
                    <a:pt x="199992" y="1022090"/>
                    <a:pt x="160315" y="953510"/>
                    <a:pt x="160315" y="896498"/>
                  </a:cubicBezTo>
                  <a:lnTo>
                    <a:pt x="160315" y="395781"/>
                  </a:lnTo>
                  <a:lnTo>
                    <a:pt x="157835" y="398260"/>
                  </a:lnTo>
                  <a:cubicBezTo>
                    <a:pt x="126424" y="423874"/>
                    <a:pt x="69389" y="397434"/>
                    <a:pt x="32192" y="338769"/>
                  </a:cubicBezTo>
                  <a:cubicBezTo>
                    <a:pt x="-5831" y="280104"/>
                    <a:pt x="-10791" y="212350"/>
                    <a:pt x="20620" y="186736"/>
                  </a:cubicBezTo>
                  <a:lnTo>
                    <a:pt x="248761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g3ca2fb5a50d_0_177"/>
            <p:cNvSpPr/>
            <p:nvPr/>
          </p:nvSpPr>
          <p:spPr>
            <a:xfrm>
              <a:off x="7139247" y="2979851"/>
              <a:ext cx="49917" cy="106295"/>
            </a:xfrm>
            <a:custGeom>
              <a:rect b="b" l="l" r="r" t="t"/>
              <a:pathLst>
                <a:path extrusionOk="0" h="1062948" w="499174">
                  <a:moveTo>
                    <a:pt x="250414" y="1062949"/>
                  </a:moveTo>
                  <a:lnTo>
                    <a:pt x="20620" y="611808"/>
                  </a:lnTo>
                  <a:cubicBezTo>
                    <a:pt x="-10791" y="549838"/>
                    <a:pt x="-5831" y="487868"/>
                    <a:pt x="32192" y="472996"/>
                  </a:cubicBezTo>
                  <a:cubicBezTo>
                    <a:pt x="70216" y="458123"/>
                    <a:pt x="126425" y="496957"/>
                    <a:pt x="157835" y="558927"/>
                  </a:cubicBezTo>
                  <a:lnTo>
                    <a:pt x="160315" y="564711"/>
                  </a:lnTo>
                  <a:lnTo>
                    <a:pt x="160315" y="63994"/>
                  </a:lnTo>
                  <a:cubicBezTo>
                    <a:pt x="160315" y="6982"/>
                    <a:pt x="199992" y="-16153"/>
                    <a:pt x="249587" y="11940"/>
                  </a:cubicBezTo>
                  <a:cubicBezTo>
                    <a:pt x="299183" y="40859"/>
                    <a:pt x="338860" y="109439"/>
                    <a:pt x="338860" y="166451"/>
                  </a:cubicBezTo>
                  <a:lnTo>
                    <a:pt x="338860" y="667168"/>
                  </a:lnTo>
                  <a:lnTo>
                    <a:pt x="341340" y="664689"/>
                  </a:lnTo>
                  <a:cubicBezTo>
                    <a:pt x="372750" y="639075"/>
                    <a:pt x="429786" y="665515"/>
                    <a:pt x="466983" y="724180"/>
                  </a:cubicBezTo>
                  <a:cubicBezTo>
                    <a:pt x="505006" y="782845"/>
                    <a:pt x="509966" y="850599"/>
                    <a:pt x="478555" y="876213"/>
                  </a:cubicBezTo>
                  <a:lnTo>
                    <a:pt x="250414" y="106294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ca2fb5a50d_0_241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Com mapeamento</a:t>
            </a:r>
            <a:r>
              <a:rPr lang="en"/>
              <a:t>:</a:t>
            </a:r>
            <a:endParaRPr/>
          </a:p>
        </p:txBody>
      </p:sp>
      <p:sp>
        <p:nvSpPr>
          <p:cNvPr id="384" name="Google Shape;384;g3ca2fb5a50d_0_241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Visão real de margem por SKU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Identificação de produtos problemáticos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Controle de estoque baseado em dados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Diagnóstico de devoluções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Planejamento estratégico baseado em métricas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385" name="Google Shape;385;g3ca2fb5a50d_0_241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86" name="Google Shape;386;g3ca2fb5a50d_0_241"/>
          <p:cNvGrpSpPr/>
          <p:nvPr/>
        </p:nvGrpSpPr>
        <p:grpSpPr>
          <a:xfrm>
            <a:off x="5411630" y="1176897"/>
            <a:ext cx="3108927" cy="2789697"/>
            <a:chOff x="6928587" y="2421571"/>
            <a:chExt cx="761805" cy="683582"/>
          </a:xfrm>
        </p:grpSpPr>
        <p:sp>
          <p:nvSpPr>
            <p:cNvPr id="387" name="Google Shape;387;g3ca2fb5a50d_0_241"/>
            <p:cNvSpPr/>
            <p:nvPr/>
          </p:nvSpPr>
          <p:spPr>
            <a:xfrm>
              <a:off x="7283789" y="2493529"/>
              <a:ext cx="406603" cy="430281"/>
            </a:xfrm>
            <a:custGeom>
              <a:rect b="b" l="l" r="r" t="t"/>
              <a:pathLst>
                <a:path extrusionOk="0" h="4302812" w="4066033">
                  <a:moveTo>
                    <a:pt x="3440299" y="2164555"/>
                  </a:moveTo>
                  <a:cubicBezTo>
                    <a:pt x="3440299" y="2201737"/>
                    <a:pt x="3439473" y="2238919"/>
                    <a:pt x="3436993" y="2273622"/>
                  </a:cubicBezTo>
                  <a:cubicBezTo>
                    <a:pt x="3792430" y="2543811"/>
                    <a:pt x="4066034" y="3123023"/>
                    <a:pt x="4066034" y="3632828"/>
                  </a:cubicBezTo>
                  <a:cubicBezTo>
                    <a:pt x="4066034" y="4188078"/>
                    <a:pt x="3741181" y="4450004"/>
                    <a:pt x="3340281" y="4218650"/>
                  </a:cubicBezTo>
                  <a:cubicBezTo>
                    <a:pt x="3339454" y="4217824"/>
                    <a:pt x="3338628" y="4217824"/>
                    <a:pt x="3337801" y="4216998"/>
                  </a:cubicBezTo>
                  <a:lnTo>
                    <a:pt x="819158" y="2765250"/>
                  </a:lnTo>
                  <a:cubicBezTo>
                    <a:pt x="818332" y="2764424"/>
                    <a:pt x="817505" y="2764424"/>
                    <a:pt x="815852" y="2763597"/>
                  </a:cubicBezTo>
                  <a:cubicBezTo>
                    <a:pt x="365356" y="2503324"/>
                    <a:pt x="0" y="1786952"/>
                    <a:pt x="0" y="1163122"/>
                  </a:cubicBezTo>
                  <a:cubicBezTo>
                    <a:pt x="0" y="578952"/>
                    <a:pt x="320720" y="282323"/>
                    <a:pt x="731539" y="461623"/>
                  </a:cubicBezTo>
                  <a:cubicBezTo>
                    <a:pt x="781961" y="60884"/>
                    <a:pt x="1050606" y="-111805"/>
                    <a:pt x="1374632" y="75757"/>
                  </a:cubicBezTo>
                  <a:cubicBezTo>
                    <a:pt x="1530032" y="165820"/>
                    <a:pt x="1673034" y="323636"/>
                    <a:pt x="1784624" y="513677"/>
                  </a:cubicBezTo>
                  <a:cubicBezTo>
                    <a:pt x="1946637" y="273234"/>
                    <a:pt x="2222721" y="212091"/>
                    <a:pt x="2535175" y="392216"/>
                  </a:cubicBezTo>
                  <a:cubicBezTo>
                    <a:pt x="3035267" y="679757"/>
                    <a:pt x="3440299" y="1473797"/>
                    <a:pt x="3440299" y="2164555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g3ca2fb5a50d_0_241"/>
            <p:cNvSpPr/>
            <p:nvPr/>
          </p:nvSpPr>
          <p:spPr>
            <a:xfrm>
              <a:off x="7242581" y="2533079"/>
              <a:ext cx="406603" cy="430281"/>
            </a:xfrm>
            <a:custGeom>
              <a:rect b="b" l="l" r="r" t="t"/>
              <a:pathLst>
                <a:path extrusionOk="0" h="4302812" w="4066033">
                  <a:moveTo>
                    <a:pt x="3440299" y="2164555"/>
                  </a:moveTo>
                  <a:cubicBezTo>
                    <a:pt x="3440299" y="2201737"/>
                    <a:pt x="3439473" y="2238919"/>
                    <a:pt x="3436993" y="2273622"/>
                  </a:cubicBezTo>
                  <a:cubicBezTo>
                    <a:pt x="3792430" y="2543811"/>
                    <a:pt x="4066034" y="3123023"/>
                    <a:pt x="4066034" y="3632828"/>
                  </a:cubicBezTo>
                  <a:cubicBezTo>
                    <a:pt x="4066034" y="4188078"/>
                    <a:pt x="3741181" y="4450004"/>
                    <a:pt x="3340281" y="4218650"/>
                  </a:cubicBezTo>
                  <a:cubicBezTo>
                    <a:pt x="3339454" y="4217824"/>
                    <a:pt x="3338628" y="4217824"/>
                    <a:pt x="3337801" y="4216998"/>
                  </a:cubicBezTo>
                  <a:lnTo>
                    <a:pt x="819158" y="2765250"/>
                  </a:lnTo>
                  <a:cubicBezTo>
                    <a:pt x="818332" y="2764424"/>
                    <a:pt x="817505" y="2764424"/>
                    <a:pt x="815852" y="2763597"/>
                  </a:cubicBezTo>
                  <a:cubicBezTo>
                    <a:pt x="365356" y="2503324"/>
                    <a:pt x="0" y="1786952"/>
                    <a:pt x="0" y="1163122"/>
                  </a:cubicBezTo>
                  <a:cubicBezTo>
                    <a:pt x="0" y="578952"/>
                    <a:pt x="320720" y="282323"/>
                    <a:pt x="731539" y="461623"/>
                  </a:cubicBezTo>
                  <a:cubicBezTo>
                    <a:pt x="781961" y="60884"/>
                    <a:pt x="1050606" y="-111805"/>
                    <a:pt x="1374632" y="75757"/>
                  </a:cubicBezTo>
                  <a:cubicBezTo>
                    <a:pt x="1530032" y="165820"/>
                    <a:pt x="1673034" y="323636"/>
                    <a:pt x="1784624" y="513677"/>
                  </a:cubicBezTo>
                  <a:cubicBezTo>
                    <a:pt x="1946637" y="273234"/>
                    <a:pt x="2222721" y="212091"/>
                    <a:pt x="2535175" y="392216"/>
                  </a:cubicBezTo>
                  <a:cubicBezTo>
                    <a:pt x="3035267" y="679757"/>
                    <a:pt x="3440299" y="1473797"/>
                    <a:pt x="3440299" y="216455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g3ca2fb5a50d_0_241"/>
            <p:cNvSpPr/>
            <p:nvPr/>
          </p:nvSpPr>
          <p:spPr>
            <a:xfrm>
              <a:off x="7073805" y="2784444"/>
              <a:ext cx="70591" cy="120304"/>
            </a:xfrm>
            <a:custGeom>
              <a:rect b="b" l="l" r="r" t="t"/>
              <a:pathLst>
                <a:path extrusionOk="0" h="1203041" w="705914">
                  <a:moveTo>
                    <a:pt x="383541" y="351163"/>
                  </a:moveTo>
                  <a:lnTo>
                    <a:pt x="0" y="129723"/>
                  </a:lnTo>
                  <a:lnTo>
                    <a:pt x="0" y="0"/>
                  </a:lnTo>
                  <a:lnTo>
                    <a:pt x="383541" y="221439"/>
                  </a:lnTo>
                  <a:cubicBezTo>
                    <a:pt x="414952" y="239617"/>
                    <a:pt x="460415" y="275972"/>
                    <a:pt x="499265" y="332158"/>
                  </a:cubicBezTo>
                  <a:cubicBezTo>
                    <a:pt x="541421" y="392476"/>
                    <a:pt x="571179" y="468492"/>
                    <a:pt x="571179" y="551119"/>
                  </a:cubicBezTo>
                  <a:cubicBezTo>
                    <a:pt x="571179" y="642008"/>
                    <a:pt x="548034" y="694062"/>
                    <a:pt x="503398" y="708936"/>
                  </a:cubicBezTo>
                  <a:cubicBezTo>
                    <a:pt x="462068" y="722982"/>
                    <a:pt x="413299" y="699020"/>
                    <a:pt x="382715" y="681668"/>
                  </a:cubicBezTo>
                  <a:lnTo>
                    <a:pt x="224835" y="590779"/>
                  </a:lnTo>
                  <a:lnTo>
                    <a:pt x="224008" y="589953"/>
                  </a:lnTo>
                  <a:cubicBezTo>
                    <a:pt x="210782" y="581691"/>
                    <a:pt x="189291" y="574254"/>
                    <a:pt x="171932" y="579212"/>
                  </a:cubicBezTo>
                  <a:cubicBezTo>
                    <a:pt x="157880" y="583343"/>
                    <a:pt x="142175" y="597390"/>
                    <a:pt x="142175" y="647792"/>
                  </a:cubicBezTo>
                  <a:cubicBezTo>
                    <a:pt x="142175" y="698194"/>
                    <a:pt x="157880" y="729592"/>
                    <a:pt x="171106" y="747770"/>
                  </a:cubicBezTo>
                  <a:cubicBezTo>
                    <a:pt x="187638" y="770905"/>
                    <a:pt x="209129" y="787431"/>
                    <a:pt x="222355" y="794041"/>
                  </a:cubicBezTo>
                  <a:lnTo>
                    <a:pt x="224008" y="794867"/>
                  </a:lnTo>
                  <a:lnTo>
                    <a:pt x="705914" y="1073318"/>
                  </a:lnTo>
                  <a:lnTo>
                    <a:pt x="705914" y="1203042"/>
                  </a:lnTo>
                  <a:lnTo>
                    <a:pt x="226488" y="926243"/>
                  </a:lnTo>
                  <a:cubicBezTo>
                    <a:pt x="193424" y="908891"/>
                    <a:pt x="146308" y="872536"/>
                    <a:pt x="104978" y="814697"/>
                  </a:cubicBezTo>
                  <a:cubicBezTo>
                    <a:pt x="60342" y="751901"/>
                    <a:pt x="28931" y="671754"/>
                    <a:pt x="29758" y="582517"/>
                  </a:cubicBezTo>
                  <a:cubicBezTo>
                    <a:pt x="29758" y="494106"/>
                    <a:pt x="60342" y="448662"/>
                    <a:pt x="104978" y="436268"/>
                  </a:cubicBezTo>
                  <a:cubicBezTo>
                    <a:pt x="146308" y="424700"/>
                    <a:pt x="193424" y="441226"/>
                    <a:pt x="226488" y="461882"/>
                  </a:cubicBezTo>
                  <a:lnTo>
                    <a:pt x="382715" y="551945"/>
                  </a:lnTo>
                  <a:cubicBezTo>
                    <a:pt x="405033" y="565165"/>
                    <a:pt x="422391" y="570949"/>
                    <a:pt x="433137" y="566818"/>
                  </a:cubicBezTo>
                  <a:cubicBezTo>
                    <a:pt x="441403" y="564339"/>
                    <a:pt x="457935" y="551945"/>
                    <a:pt x="457935" y="485844"/>
                  </a:cubicBezTo>
                  <a:cubicBezTo>
                    <a:pt x="457935" y="443704"/>
                    <a:pt x="443883" y="415611"/>
                    <a:pt x="431484" y="396607"/>
                  </a:cubicBezTo>
                  <a:cubicBezTo>
                    <a:pt x="416605" y="375124"/>
                    <a:pt x="395940" y="358599"/>
                    <a:pt x="383541" y="351163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g3ca2fb5a50d_0_241"/>
            <p:cNvSpPr/>
            <p:nvPr/>
          </p:nvSpPr>
          <p:spPr>
            <a:xfrm>
              <a:off x="7054189" y="2765237"/>
              <a:ext cx="27939" cy="41909"/>
            </a:xfrm>
            <a:custGeom>
              <a:rect b="b" l="l" r="r" t="t"/>
              <a:pathLst>
                <a:path extrusionOk="0" h="419086" w="279389">
                  <a:moveTo>
                    <a:pt x="279390" y="290104"/>
                  </a:moveTo>
                  <a:cubicBezTo>
                    <a:pt x="279390" y="396692"/>
                    <a:pt x="216569" y="447094"/>
                    <a:pt x="139695" y="403303"/>
                  </a:cubicBezTo>
                  <a:cubicBezTo>
                    <a:pt x="62821" y="358684"/>
                    <a:pt x="0" y="236397"/>
                    <a:pt x="0" y="128982"/>
                  </a:cubicBezTo>
                  <a:cubicBezTo>
                    <a:pt x="0" y="22394"/>
                    <a:pt x="62821" y="-28008"/>
                    <a:pt x="139695" y="15784"/>
                  </a:cubicBezTo>
                  <a:cubicBezTo>
                    <a:pt x="216569" y="60402"/>
                    <a:pt x="279390" y="183516"/>
                    <a:pt x="279390" y="290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g3ca2fb5a50d_0_241"/>
            <p:cNvSpPr/>
            <p:nvPr/>
          </p:nvSpPr>
          <p:spPr>
            <a:xfrm>
              <a:off x="7135782" y="2879768"/>
              <a:ext cx="27939" cy="41909"/>
            </a:xfrm>
            <a:custGeom>
              <a:rect b="b" l="l" r="r" t="t"/>
              <a:pathLst>
                <a:path extrusionOk="0" h="419086" w="279389">
                  <a:moveTo>
                    <a:pt x="279390" y="290104"/>
                  </a:moveTo>
                  <a:cubicBezTo>
                    <a:pt x="279390" y="396692"/>
                    <a:pt x="216568" y="447095"/>
                    <a:pt x="139695" y="403302"/>
                  </a:cubicBezTo>
                  <a:cubicBezTo>
                    <a:pt x="62821" y="358684"/>
                    <a:pt x="0" y="236397"/>
                    <a:pt x="0" y="128983"/>
                  </a:cubicBezTo>
                  <a:cubicBezTo>
                    <a:pt x="0" y="22394"/>
                    <a:pt x="62821" y="-28008"/>
                    <a:pt x="139695" y="15784"/>
                  </a:cubicBezTo>
                  <a:cubicBezTo>
                    <a:pt x="216568" y="60402"/>
                    <a:pt x="279390" y="183516"/>
                    <a:pt x="279390" y="290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g3ca2fb5a50d_0_241"/>
            <p:cNvSpPr/>
            <p:nvPr/>
          </p:nvSpPr>
          <p:spPr>
            <a:xfrm>
              <a:off x="7229406" y="2634977"/>
              <a:ext cx="247979" cy="274155"/>
            </a:xfrm>
            <a:custGeom>
              <a:rect b="b" l="l" r="r" t="t"/>
              <a:pathLst>
                <a:path extrusionOk="0" h="2741547" w="2479792">
                  <a:moveTo>
                    <a:pt x="826" y="0"/>
                  </a:moveTo>
                  <a:lnTo>
                    <a:pt x="2479793" y="1430265"/>
                  </a:lnTo>
                  <a:lnTo>
                    <a:pt x="2479793" y="2741547"/>
                  </a:lnTo>
                  <a:lnTo>
                    <a:pt x="0" y="1311283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g3ca2fb5a50d_0_241"/>
            <p:cNvSpPr/>
            <p:nvPr/>
          </p:nvSpPr>
          <p:spPr>
            <a:xfrm>
              <a:off x="7196440" y="2651457"/>
              <a:ext cx="247896" cy="274155"/>
            </a:xfrm>
            <a:custGeom>
              <a:rect b="b" l="l" r="r" t="t"/>
              <a:pathLst>
                <a:path extrusionOk="0" h="2741547" w="2478965">
                  <a:moveTo>
                    <a:pt x="0" y="0"/>
                  </a:moveTo>
                  <a:lnTo>
                    <a:pt x="2478966" y="1430265"/>
                  </a:lnTo>
                  <a:lnTo>
                    <a:pt x="2478966" y="2741547"/>
                  </a:lnTo>
                  <a:lnTo>
                    <a:pt x="0" y="131128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g3ca2fb5a50d_0_241"/>
            <p:cNvSpPr/>
            <p:nvPr/>
          </p:nvSpPr>
          <p:spPr>
            <a:xfrm>
              <a:off x="7218610" y="2716645"/>
              <a:ext cx="27939" cy="41535"/>
            </a:xfrm>
            <a:custGeom>
              <a:rect b="b" l="l" r="r" t="t"/>
              <a:pathLst>
                <a:path extrusionOk="0" h="415353" w="279389">
                  <a:moveTo>
                    <a:pt x="0" y="127116"/>
                  </a:moveTo>
                  <a:cubicBezTo>
                    <a:pt x="0" y="232878"/>
                    <a:pt x="62821" y="354339"/>
                    <a:pt x="139695" y="398957"/>
                  </a:cubicBezTo>
                  <a:cubicBezTo>
                    <a:pt x="216568" y="443575"/>
                    <a:pt x="279390" y="394000"/>
                    <a:pt x="279390" y="288238"/>
                  </a:cubicBezTo>
                  <a:cubicBezTo>
                    <a:pt x="279390" y="182476"/>
                    <a:pt x="216568" y="61015"/>
                    <a:pt x="139695" y="16396"/>
                  </a:cubicBezTo>
                  <a:cubicBezTo>
                    <a:pt x="62821" y="-28222"/>
                    <a:pt x="0" y="21354"/>
                    <a:pt x="0" y="127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g3ca2fb5a50d_0_241"/>
            <p:cNvSpPr/>
            <p:nvPr/>
          </p:nvSpPr>
          <p:spPr>
            <a:xfrm>
              <a:off x="7253472" y="2743810"/>
              <a:ext cx="12977" cy="19278"/>
            </a:xfrm>
            <a:custGeom>
              <a:rect b="b" l="l" r="r" t="t"/>
              <a:pathLst>
                <a:path extrusionOk="0" h="192778" w="129775">
                  <a:moveTo>
                    <a:pt x="0" y="58794"/>
                  </a:moveTo>
                  <a:cubicBezTo>
                    <a:pt x="0" y="107544"/>
                    <a:pt x="28931" y="164556"/>
                    <a:pt x="65301" y="185213"/>
                  </a:cubicBezTo>
                  <a:cubicBezTo>
                    <a:pt x="100845" y="205869"/>
                    <a:pt x="129776" y="182734"/>
                    <a:pt x="129776" y="133984"/>
                  </a:cubicBezTo>
                  <a:cubicBezTo>
                    <a:pt x="129776" y="85235"/>
                    <a:pt x="100845" y="28222"/>
                    <a:pt x="64475" y="7566"/>
                  </a:cubicBezTo>
                  <a:cubicBezTo>
                    <a:pt x="28931" y="-13091"/>
                    <a:pt x="0" y="10044"/>
                    <a:pt x="0" y="58794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g3ca2fb5a50d_0_241"/>
            <p:cNvSpPr/>
            <p:nvPr/>
          </p:nvSpPr>
          <p:spPr>
            <a:xfrm>
              <a:off x="7273334" y="2755263"/>
              <a:ext cx="12977" cy="19278"/>
            </a:xfrm>
            <a:custGeom>
              <a:rect b="b" l="l" r="r" t="t"/>
              <a:pathLst>
                <a:path extrusionOk="0" h="192778" w="129775">
                  <a:moveTo>
                    <a:pt x="0" y="58794"/>
                  </a:moveTo>
                  <a:cubicBezTo>
                    <a:pt x="0" y="107544"/>
                    <a:pt x="28931" y="164556"/>
                    <a:pt x="65301" y="185213"/>
                  </a:cubicBezTo>
                  <a:cubicBezTo>
                    <a:pt x="100845" y="205869"/>
                    <a:pt x="129776" y="182734"/>
                    <a:pt x="129776" y="133984"/>
                  </a:cubicBezTo>
                  <a:cubicBezTo>
                    <a:pt x="129776" y="85235"/>
                    <a:pt x="100845" y="28222"/>
                    <a:pt x="64475" y="7566"/>
                  </a:cubicBezTo>
                  <a:cubicBezTo>
                    <a:pt x="28931" y="-13091"/>
                    <a:pt x="0" y="10044"/>
                    <a:pt x="0" y="58794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g3ca2fb5a50d_0_241"/>
            <p:cNvSpPr/>
            <p:nvPr/>
          </p:nvSpPr>
          <p:spPr>
            <a:xfrm>
              <a:off x="7371492" y="2777770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9" y="56186"/>
                  </a:moveTo>
                  <a:lnTo>
                    <a:pt x="97539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9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g3ca2fb5a50d_0_241"/>
            <p:cNvSpPr/>
            <p:nvPr/>
          </p:nvSpPr>
          <p:spPr>
            <a:xfrm>
              <a:off x="7392755" y="2790130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g3ca2fb5a50d_0_241"/>
            <p:cNvSpPr/>
            <p:nvPr/>
          </p:nvSpPr>
          <p:spPr>
            <a:xfrm>
              <a:off x="7414101" y="2802489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g3ca2fb5a50d_0_241"/>
            <p:cNvSpPr/>
            <p:nvPr/>
          </p:nvSpPr>
          <p:spPr>
            <a:xfrm>
              <a:off x="7229406" y="2813695"/>
              <a:ext cx="247896" cy="274155"/>
            </a:xfrm>
            <a:custGeom>
              <a:rect b="b" l="l" r="r" t="t"/>
              <a:pathLst>
                <a:path extrusionOk="0" h="2741547" w="2478965">
                  <a:moveTo>
                    <a:pt x="0" y="0"/>
                  </a:moveTo>
                  <a:lnTo>
                    <a:pt x="2478966" y="1430265"/>
                  </a:lnTo>
                  <a:lnTo>
                    <a:pt x="2478966" y="2741548"/>
                  </a:lnTo>
                  <a:lnTo>
                    <a:pt x="0" y="13112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g3ca2fb5a50d_0_241"/>
            <p:cNvSpPr/>
            <p:nvPr/>
          </p:nvSpPr>
          <p:spPr>
            <a:xfrm>
              <a:off x="7196440" y="2830998"/>
              <a:ext cx="247896" cy="274155"/>
            </a:xfrm>
            <a:custGeom>
              <a:rect b="b" l="l" r="r" t="t"/>
              <a:pathLst>
                <a:path extrusionOk="0" h="2741547" w="2478965">
                  <a:moveTo>
                    <a:pt x="0" y="0"/>
                  </a:moveTo>
                  <a:lnTo>
                    <a:pt x="2478966" y="1430265"/>
                  </a:lnTo>
                  <a:lnTo>
                    <a:pt x="2478966" y="2741548"/>
                  </a:lnTo>
                  <a:lnTo>
                    <a:pt x="0" y="131128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g3ca2fb5a50d_0_241"/>
            <p:cNvSpPr/>
            <p:nvPr/>
          </p:nvSpPr>
          <p:spPr>
            <a:xfrm>
              <a:off x="7218610" y="2896186"/>
              <a:ext cx="27939" cy="41535"/>
            </a:xfrm>
            <a:custGeom>
              <a:rect b="b" l="l" r="r" t="t"/>
              <a:pathLst>
                <a:path extrusionOk="0" h="415353" w="279389">
                  <a:moveTo>
                    <a:pt x="0" y="127116"/>
                  </a:moveTo>
                  <a:cubicBezTo>
                    <a:pt x="0" y="232878"/>
                    <a:pt x="62821" y="354339"/>
                    <a:pt x="139695" y="398957"/>
                  </a:cubicBezTo>
                  <a:cubicBezTo>
                    <a:pt x="216568" y="443576"/>
                    <a:pt x="279390" y="394000"/>
                    <a:pt x="279390" y="288237"/>
                  </a:cubicBezTo>
                  <a:cubicBezTo>
                    <a:pt x="279390" y="182475"/>
                    <a:pt x="216568" y="61014"/>
                    <a:pt x="139695" y="16396"/>
                  </a:cubicBezTo>
                  <a:cubicBezTo>
                    <a:pt x="62821" y="-28222"/>
                    <a:pt x="0" y="21354"/>
                    <a:pt x="0" y="127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g3ca2fb5a50d_0_241"/>
            <p:cNvSpPr/>
            <p:nvPr/>
          </p:nvSpPr>
          <p:spPr>
            <a:xfrm>
              <a:off x="7253472" y="2923422"/>
              <a:ext cx="12977" cy="19289"/>
            </a:xfrm>
            <a:custGeom>
              <a:rect b="b" l="l" r="r" t="t"/>
              <a:pathLst>
                <a:path extrusionOk="0" h="192894" w="129775">
                  <a:moveTo>
                    <a:pt x="0" y="58911"/>
                  </a:moveTo>
                  <a:cubicBezTo>
                    <a:pt x="0" y="107660"/>
                    <a:pt x="28931" y="164672"/>
                    <a:pt x="65301" y="185329"/>
                  </a:cubicBezTo>
                  <a:cubicBezTo>
                    <a:pt x="100845" y="205986"/>
                    <a:pt x="129776" y="182850"/>
                    <a:pt x="129776" y="134101"/>
                  </a:cubicBezTo>
                  <a:cubicBezTo>
                    <a:pt x="129776" y="85351"/>
                    <a:pt x="100845" y="28339"/>
                    <a:pt x="64475" y="7682"/>
                  </a:cubicBezTo>
                  <a:cubicBezTo>
                    <a:pt x="28931" y="-12974"/>
                    <a:pt x="0" y="9335"/>
                    <a:pt x="0" y="58911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g3ca2fb5a50d_0_241"/>
            <p:cNvSpPr/>
            <p:nvPr/>
          </p:nvSpPr>
          <p:spPr>
            <a:xfrm>
              <a:off x="7273252" y="2934840"/>
              <a:ext cx="12977" cy="19324"/>
            </a:xfrm>
            <a:custGeom>
              <a:rect b="b" l="l" r="r" t="t"/>
              <a:pathLst>
                <a:path extrusionOk="0" h="193244" w="129775">
                  <a:moveTo>
                    <a:pt x="0" y="59260"/>
                  </a:moveTo>
                  <a:cubicBezTo>
                    <a:pt x="0" y="108010"/>
                    <a:pt x="28931" y="165022"/>
                    <a:pt x="65301" y="185679"/>
                  </a:cubicBezTo>
                  <a:cubicBezTo>
                    <a:pt x="100845" y="206336"/>
                    <a:pt x="129776" y="183200"/>
                    <a:pt x="129776" y="134451"/>
                  </a:cubicBezTo>
                  <a:cubicBezTo>
                    <a:pt x="129776" y="85701"/>
                    <a:pt x="100845" y="28689"/>
                    <a:pt x="64475" y="8032"/>
                  </a:cubicBezTo>
                  <a:cubicBezTo>
                    <a:pt x="28931" y="-13451"/>
                    <a:pt x="0" y="9685"/>
                    <a:pt x="0" y="59260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g3ca2fb5a50d_0_241"/>
            <p:cNvSpPr/>
            <p:nvPr/>
          </p:nvSpPr>
          <p:spPr>
            <a:xfrm>
              <a:off x="7371492" y="2959866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9" y="56186"/>
                  </a:moveTo>
                  <a:lnTo>
                    <a:pt x="97539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9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g3ca2fb5a50d_0_241"/>
            <p:cNvSpPr/>
            <p:nvPr/>
          </p:nvSpPr>
          <p:spPr>
            <a:xfrm>
              <a:off x="7392755" y="2972225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g3ca2fb5a50d_0_241"/>
            <p:cNvSpPr/>
            <p:nvPr/>
          </p:nvSpPr>
          <p:spPr>
            <a:xfrm>
              <a:off x="7414101" y="2984585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g3ca2fb5a50d_0_241"/>
            <p:cNvSpPr/>
            <p:nvPr/>
          </p:nvSpPr>
          <p:spPr>
            <a:xfrm>
              <a:off x="6976965" y="2457743"/>
              <a:ext cx="154491" cy="375290"/>
            </a:xfrm>
            <a:custGeom>
              <a:rect b="b" l="l" r="r" t="t"/>
              <a:pathLst>
                <a:path extrusionOk="0" h="3752895" w="1544910">
                  <a:moveTo>
                    <a:pt x="0" y="0"/>
                  </a:moveTo>
                  <a:lnTo>
                    <a:pt x="1544911" y="891540"/>
                  </a:lnTo>
                  <a:lnTo>
                    <a:pt x="1544911" y="3752896"/>
                  </a:lnTo>
                  <a:lnTo>
                    <a:pt x="0" y="286053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g3ca2fb5a50d_0_241"/>
            <p:cNvSpPr/>
            <p:nvPr/>
          </p:nvSpPr>
          <p:spPr>
            <a:xfrm>
              <a:off x="7035316" y="2522414"/>
              <a:ext cx="36866" cy="56040"/>
            </a:xfrm>
            <a:custGeom>
              <a:rect b="b" l="l" r="r" t="t"/>
              <a:pathLst>
                <a:path extrusionOk="0" h="560398" w="368662">
                  <a:moveTo>
                    <a:pt x="368663" y="387614"/>
                  </a:moveTo>
                  <a:cubicBezTo>
                    <a:pt x="368663" y="530558"/>
                    <a:pt x="286003" y="598311"/>
                    <a:pt x="184331" y="538820"/>
                  </a:cubicBezTo>
                  <a:cubicBezTo>
                    <a:pt x="82660" y="479329"/>
                    <a:pt x="0" y="315729"/>
                    <a:pt x="0" y="172785"/>
                  </a:cubicBezTo>
                  <a:cubicBezTo>
                    <a:pt x="0" y="29841"/>
                    <a:pt x="82660" y="-37913"/>
                    <a:pt x="184331" y="21578"/>
                  </a:cubicBezTo>
                  <a:cubicBezTo>
                    <a:pt x="286003" y="81069"/>
                    <a:pt x="368663" y="244670"/>
                    <a:pt x="368663" y="3876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g3ca2fb5a50d_0_241"/>
            <p:cNvSpPr/>
            <p:nvPr/>
          </p:nvSpPr>
          <p:spPr>
            <a:xfrm>
              <a:off x="7021346" y="2583776"/>
              <a:ext cx="64971" cy="66291"/>
            </a:xfrm>
            <a:custGeom>
              <a:rect b="b" l="l" r="r" t="t"/>
              <a:pathLst>
                <a:path extrusionOk="0" h="662906" w="649710">
                  <a:moveTo>
                    <a:pt x="324442" y="38345"/>
                  </a:moveTo>
                  <a:cubicBezTo>
                    <a:pt x="159949" y="-57502"/>
                    <a:pt x="24387" y="32561"/>
                    <a:pt x="415" y="239127"/>
                  </a:cubicBezTo>
                  <a:cubicBezTo>
                    <a:pt x="-3718" y="274657"/>
                    <a:pt x="23560" y="322580"/>
                    <a:pt x="56624" y="341584"/>
                  </a:cubicBezTo>
                  <a:lnTo>
                    <a:pt x="593086" y="654738"/>
                  </a:lnTo>
                  <a:cubicBezTo>
                    <a:pt x="626150" y="673743"/>
                    <a:pt x="653428" y="658870"/>
                    <a:pt x="649295" y="617556"/>
                  </a:cubicBezTo>
                  <a:cubicBezTo>
                    <a:pt x="624497" y="382071"/>
                    <a:pt x="488108" y="134192"/>
                    <a:pt x="324442" y="383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g3ca2fb5a50d_0_241"/>
            <p:cNvSpPr/>
            <p:nvPr/>
          </p:nvSpPr>
          <p:spPr>
            <a:xfrm>
              <a:off x="7007872" y="2642805"/>
              <a:ext cx="92083" cy="64366"/>
            </a:xfrm>
            <a:custGeom>
              <a:rect b="b" l="l" r="r" t="t"/>
              <a:pathLst>
                <a:path extrusionOk="0" h="643660" w="920829">
                  <a:moveTo>
                    <a:pt x="0" y="0"/>
                  </a:moveTo>
                  <a:lnTo>
                    <a:pt x="920830" y="531288"/>
                  </a:lnTo>
                  <a:lnTo>
                    <a:pt x="920830" y="643660"/>
                  </a:lnTo>
                  <a:lnTo>
                    <a:pt x="0" y="112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g3ca2fb5a50d_0_241"/>
            <p:cNvSpPr/>
            <p:nvPr/>
          </p:nvSpPr>
          <p:spPr>
            <a:xfrm>
              <a:off x="7017185" y="2670408"/>
              <a:ext cx="72988" cy="53294"/>
            </a:xfrm>
            <a:custGeom>
              <a:rect b="b" l="l" r="r" t="t"/>
              <a:pathLst>
                <a:path extrusionOk="0" h="532940" w="729885">
                  <a:moveTo>
                    <a:pt x="0" y="0"/>
                  </a:moveTo>
                  <a:lnTo>
                    <a:pt x="729886" y="420569"/>
                  </a:lnTo>
                  <a:lnTo>
                    <a:pt x="729886" y="532941"/>
                  </a:lnTo>
                  <a:lnTo>
                    <a:pt x="0" y="112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g3ca2fb5a50d_0_241"/>
            <p:cNvSpPr/>
            <p:nvPr/>
          </p:nvSpPr>
          <p:spPr>
            <a:xfrm>
              <a:off x="6928587" y="2655659"/>
              <a:ext cx="107458" cy="94029"/>
            </a:xfrm>
            <a:custGeom>
              <a:rect b="b" l="l" r="r" t="t"/>
              <a:pathLst>
                <a:path extrusionOk="0" h="940289" w="1074576">
                  <a:moveTo>
                    <a:pt x="1074577" y="620525"/>
                  </a:moveTo>
                  <a:lnTo>
                    <a:pt x="0" y="0"/>
                  </a:lnTo>
                  <a:lnTo>
                    <a:pt x="0" y="319765"/>
                  </a:lnTo>
                  <a:lnTo>
                    <a:pt x="1074577" y="940290"/>
                  </a:lnTo>
                  <a:lnTo>
                    <a:pt x="1074577" y="62052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g3ca2fb5a50d_0_241"/>
            <p:cNvSpPr/>
            <p:nvPr/>
          </p:nvSpPr>
          <p:spPr>
            <a:xfrm>
              <a:off x="7139412" y="2421571"/>
              <a:ext cx="49918" cy="106295"/>
            </a:xfrm>
            <a:custGeom>
              <a:rect b="b" l="l" r="r" t="t"/>
              <a:pathLst>
                <a:path extrusionOk="0" h="1062948" w="499175">
                  <a:moveTo>
                    <a:pt x="248761" y="0"/>
                  </a:moveTo>
                  <a:lnTo>
                    <a:pt x="478555" y="451141"/>
                  </a:lnTo>
                  <a:cubicBezTo>
                    <a:pt x="509966" y="513111"/>
                    <a:pt x="505006" y="575081"/>
                    <a:pt x="466983" y="589953"/>
                  </a:cubicBezTo>
                  <a:cubicBezTo>
                    <a:pt x="428959" y="604826"/>
                    <a:pt x="372751" y="565992"/>
                    <a:pt x="341340" y="504022"/>
                  </a:cubicBezTo>
                  <a:lnTo>
                    <a:pt x="338860" y="498238"/>
                  </a:lnTo>
                  <a:lnTo>
                    <a:pt x="338860" y="998954"/>
                  </a:lnTo>
                  <a:cubicBezTo>
                    <a:pt x="338860" y="1055967"/>
                    <a:pt x="299183" y="1079102"/>
                    <a:pt x="249588" y="1051009"/>
                  </a:cubicBezTo>
                  <a:cubicBezTo>
                    <a:pt x="199992" y="1022090"/>
                    <a:pt x="160315" y="953510"/>
                    <a:pt x="160315" y="896498"/>
                  </a:cubicBezTo>
                  <a:lnTo>
                    <a:pt x="160315" y="395781"/>
                  </a:lnTo>
                  <a:lnTo>
                    <a:pt x="157835" y="398260"/>
                  </a:lnTo>
                  <a:cubicBezTo>
                    <a:pt x="126424" y="423874"/>
                    <a:pt x="69389" y="397434"/>
                    <a:pt x="32192" y="338769"/>
                  </a:cubicBezTo>
                  <a:cubicBezTo>
                    <a:pt x="-5831" y="280104"/>
                    <a:pt x="-10791" y="212350"/>
                    <a:pt x="20620" y="186736"/>
                  </a:cubicBezTo>
                  <a:lnTo>
                    <a:pt x="248761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g3ca2fb5a50d_0_241"/>
            <p:cNvSpPr/>
            <p:nvPr/>
          </p:nvSpPr>
          <p:spPr>
            <a:xfrm>
              <a:off x="7139247" y="2979851"/>
              <a:ext cx="49917" cy="106295"/>
            </a:xfrm>
            <a:custGeom>
              <a:rect b="b" l="l" r="r" t="t"/>
              <a:pathLst>
                <a:path extrusionOk="0" h="1062948" w="499174">
                  <a:moveTo>
                    <a:pt x="250414" y="1062949"/>
                  </a:moveTo>
                  <a:lnTo>
                    <a:pt x="20620" y="611808"/>
                  </a:lnTo>
                  <a:cubicBezTo>
                    <a:pt x="-10791" y="549838"/>
                    <a:pt x="-5831" y="487868"/>
                    <a:pt x="32192" y="472996"/>
                  </a:cubicBezTo>
                  <a:cubicBezTo>
                    <a:pt x="70216" y="458123"/>
                    <a:pt x="126425" y="496957"/>
                    <a:pt x="157835" y="558927"/>
                  </a:cubicBezTo>
                  <a:lnTo>
                    <a:pt x="160315" y="564711"/>
                  </a:lnTo>
                  <a:lnTo>
                    <a:pt x="160315" y="63994"/>
                  </a:lnTo>
                  <a:cubicBezTo>
                    <a:pt x="160315" y="6982"/>
                    <a:pt x="199992" y="-16153"/>
                    <a:pt x="249587" y="11940"/>
                  </a:cubicBezTo>
                  <a:cubicBezTo>
                    <a:pt x="299183" y="40859"/>
                    <a:pt x="338860" y="109439"/>
                    <a:pt x="338860" y="166451"/>
                  </a:cubicBezTo>
                  <a:lnTo>
                    <a:pt x="338860" y="667168"/>
                  </a:lnTo>
                  <a:lnTo>
                    <a:pt x="341340" y="664689"/>
                  </a:lnTo>
                  <a:cubicBezTo>
                    <a:pt x="372750" y="639075"/>
                    <a:pt x="429786" y="665515"/>
                    <a:pt x="466983" y="724180"/>
                  </a:cubicBezTo>
                  <a:cubicBezTo>
                    <a:pt x="505006" y="782845"/>
                    <a:pt x="509966" y="850599"/>
                    <a:pt x="478555" y="876213"/>
                  </a:cubicBezTo>
                  <a:lnTo>
                    <a:pt x="250414" y="106294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0"/>
          <p:cNvSpPr txBox="1"/>
          <p:nvPr>
            <p:ph type="ctrTitle"/>
          </p:nvPr>
        </p:nvSpPr>
        <p:spPr>
          <a:xfrm>
            <a:off x="855300" y="1534047"/>
            <a:ext cx="5110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CRISP-DM</a:t>
            </a:r>
            <a:endParaRPr/>
          </a:p>
        </p:txBody>
      </p:sp>
      <p:sp>
        <p:nvSpPr>
          <p:cNvPr id="421" name="Google Shape;421;p10"/>
          <p:cNvSpPr txBox="1"/>
          <p:nvPr>
            <p:ph idx="1" type="subTitle"/>
          </p:nvPr>
        </p:nvSpPr>
        <p:spPr>
          <a:xfrm>
            <a:off x="855300" y="2714548"/>
            <a:ext cx="5110800" cy="8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2400"/>
              <a:buNone/>
            </a:pPr>
            <a:r>
              <a:rPr lang="en"/>
              <a:t>Framework para Estruturação do Projeto de Dados</a:t>
            </a:r>
            <a:endParaRPr/>
          </a:p>
        </p:txBody>
      </p:sp>
      <p:grpSp>
        <p:nvGrpSpPr>
          <p:cNvPr id="422" name="Google Shape;422;p10"/>
          <p:cNvGrpSpPr/>
          <p:nvPr/>
        </p:nvGrpSpPr>
        <p:grpSpPr>
          <a:xfrm>
            <a:off x="5180778" y="497142"/>
            <a:ext cx="3768642" cy="4646356"/>
            <a:chOff x="5180778" y="497142"/>
            <a:chExt cx="3768642" cy="4646356"/>
          </a:xfrm>
        </p:grpSpPr>
        <p:sp>
          <p:nvSpPr>
            <p:cNvPr id="423" name="Google Shape;423;p10"/>
            <p:cNvSpPr/>
            <p:nvPr/>
          </p:nvSpPr>
          <p:spPr>
            <a:xfrm>
              <a:off x="6839939" y="497142"/>
              <a:ext cx="693376" cy="2512137"/>
            </a:xfrm>
            <a:custGeom>
              <a:rect b="b" l="l" r="r" t="t"/>
              <a:pathLst>
                <a:path extrusionOk="0" h="3694319" w="1019671">
                  <a:moveTo>
                    <a:pt x="399309" y="3567369"/>
                  </a:moveTo>
                  <a:cubicBezTo>
                    <a:pt x="-431720" y="380179"/>
                    <a:pt x="251391" y="108815"/>
                    <a:pt x="510247" y="0"/>
                  </a:cubicBezTo>
                  <a:cubicBezTo>
                    <a:pt x="768430" y="407047"/>
                    <a:pt x="1451541" y="1465637"/>
                    <a:pt x="619840" y="3694320"/>
                  </a:cubicBezTo>
                  <a:lnTo>
                    <a:pt x="399309" y="3567369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0"/>
            <p:cNvSpPr/>
            <p:nvPr/>
          </p:nvSpPr>
          <p:spPr>
            <a:xfrm>
              <a:off x="7205043" y="2367351"/>
              <a:ext cx="250838" cy="704311"/>
            </a:xfrm>
            <a:custGeom>
              <a:rect b="b" l="l" r="r" t="t"/>
              <a:pathLst>
                <a:path extrusionOk="0" h="1035752" w="368879">
                  <a:moveTo>
                    <a:pt x="0" y="621989"/>
                  </a:moveTo>
                  <a:cubicBezTo>
                    <a:pt x="115645" y="766403"/>
                    <a:pt x="244064" y="924923"/>
                    <a:pt x="334159" y="1035753"/>
                  </a:cubicBezTo>
                  <a:cubicBezTo>
                    <a:pt x="434340" y="734834"/>
                    <a:pt x="300542" y="314353"/>
                    <a:pt x="151279" y="0"/>
                  </a:cubicBezTo>
                  <a:cubicBezTo>
                    <a:pt x="115645" y="195463"/>
                    <a:pt x="65891" y="402345"/>
                    <a:pt x="0" y="621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6581373" y="2034344"/>
              <a:ext cx="250454" cy="560435"/>
            </a:xfrm>
            <a:custGeom>
              <a:rect b="b" l="l" r="r" t="t"/>
              <a:pathLst>
                <a:path extrusionOk="0" h="824169" w="368315">
                  <a:moveTo>
                    <a:pt x="216364" y="0"/>
                  </a:moveTo>
                  <a:cubicBezTo>
                    <a:pt x="67774" y="142399"/>
                    <a:pt x="-65352" y="408390"/>
                    <a:pt x="34828" y="824169"/>
                  </a:cubicBezTo>
                  <a:cubicBezTo>
                    <a:pt x="124924" y="816780"/>
                    <a:pt x="252671" y="806705"/>
                    <a:pt x="368315" y="795958"/>
                  </a:cubicBezTo>
                  <a:cubicBezTo>
                    <a:pt x="302425" y="500412"/>
                    <a:pt x="252671" y="236437"/>
                    <a:pt x="21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6674321" y="621337"/>
              <a:ext cx="693265" cy="2512137"/>
            </a:xfrm>
            <a:custGeom>
              <a:rect b="b" l="l" r="r" t="t"/>
              <a:pathLst>
                <a:path extrusionOk="0" h="3694319" w="1019507">
                  <a:moveTo>
                    <a:pt x="399145" y="3567369"/>
                  </a:moveTo>
                  <a:cubicBezTo>
                    <a:pt x="-431884" y="379507"/>
                    <a:pt x="251899" y="108815"/>
                    <a:pt x="510083" y="0"/>
                  </a:cubicBezTo>
                  <a:cubicBezTo>
                    <a:pt x="768266" y="407047"/>
                    <a:pt x="1451377" y="1465637"/>
                    <a:pt x="619676" y="3694319"/>
                  </a:cubicBezTo>
                  <a:lnTo>
                    <a:pt x="399145" y="356736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0"/>
            <p:cNvSpPr/>
            <p:nvPr/>
          </p:nvSpPr>
          <p:spPr>
            <a:xfrm>
              <a:off x="7019737" y="621337"/>
              <a:ext cx="346408" cy="2512137"/>
            </a:xfrm>
            <a:custGeom>
              <a:rect b="b" l="l" r="r" t="t"/>
              <a:pathLst>
                <a:path extrusionOk="0" h="3694319" w="509424">
                  <a:moveTo>
                    <a:pt x="109593" y="3694319"/>
                  </a:moveTo>
                  <a:cubicBezTo>
                    <a:pt x="941294" y="1465637"/>
                    <a:pt x="258183" y="407047"/>
                    <a:pt x="0" y="0"/>
                  </a:cubicBezTo>
                  <a:lnTo>
                    <a:pt x="0" y="3631180"/>
                  </a:lnTo>
                  <a:lnTo>
                    <a:pt x="109593" y="369431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0"/>
            <p:cNvSpPr/>
            <p:nvPr/>
          </p:nvSpPr>
          <p:spPr>
            <a:xfrm>
              <a:off x="6841258" y="1023407"/>
              <a:ext cx="347472" cy="518588"/>
            </a:xfrm>
            <a:custGeom>
              <a:rect b="b" l="l" r="r" t="t"/>
              <a:pathLst>
                <a:path extrusionOk="0" h="762629" w="510988">
                  <a:moveTo>
                    <a:pt x="510988" y="528752"/>
                  </a:moveTo>
                  <a:cubicBezTo>
                    <a:pt x="510988" y="722871"/>
                    <a:pt x="396688" y="814222"/>
                    <a:pt x="255494" y="732947"/>
                  </a:cubicBezTo>
                  <a:cubicBezTo>
                    <a:pt x="114300" y="651672"/>
                    <a:pt x="0" y="427997"/>
                    <a:pt x="0" y="233878"/>
                  </a:cubicBezTo>
                  <a:cubicBezTo>
                    <a:pt x="0" y="39758"/>
                    <a:pt x="114300" y="-51592"/>
                    <a:pt x="255494" y="29683"/>
                  </a:cubicBezTo>
                  <a:cubicBezTo>
                    <a:pt x="396688" y="110958"/>
                    <a:pt x="510988" y="334632"/>
                    <a:pt x="510988" y="528752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9803"/>
                  </a:srgbClr>
                </a:gs>
                <a:gs pos="100000">
                  <a:srgbClr val="FF4093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5927471" y="3218110"/>
              <a:ext cx="2000707" cy="1925388"/>
            </a:xfrm>
            <a:custGeom>
              <a:rect b="b" l="l" r="r" t="t"/>
              <a:pathLst>
                <a:path extrusionOk="0" h="2831453" w="2942216">
                  <a:moveTo>
                    <a:pt x="1809974" y="581624"/>
                  </a:moveTo>
                  <a:cubicBezTo>
                    <a:pt x="1751479" y="486244"/>
                    <a:pt x="1723241" y="365339"/>
                    <a:pt x="1698363" y="259211"/>
                  </a:cubicBezTo>
                  <a:cubicBezTo>
                    <a:pt x="1669452" y="136962"/>
                    <a:pt x="1645248" y="32850"/>
                    <a:pt x="1584736" y="6654"/>
                  </a:cubicBezTo>
                  <a:cubicBezTo>
                    <a:pt x="1515484" y="-23573"/>
                    <a:pt x="1484555" y="53001"/>
                    <a:pt x="1440852" y="159128"/>
                  </a:cubicBezTo>
                  <a:lnTo>
                    <a:pt x="1440852" y="159128"/>
                  </a:lnTo>
                  <a:cubicBezTo>
                    <a:pt x="1415303" y="221596"/>
                    <a:pt x="1385047" y="295482"/>
                    <a:pt x="1340672" y="363323"/>
                  </a:cubicBezTo>
                  <a:cubicBezTo>
                    <a:pt x="1292935" y="312946"/>
                    <a:pt x="1242508" y="271301"/>
                    <a:pt x="1189392" y="241075"/>
                  </a:cubicBezTo>
                  <a:cubicBezTo>
                    <a:pt x="966844" y="112781"/>
                    <a:pt x="781274" y="223611"/>
                    <a:pt x="737571" y="488259"/>
                  </a:cubicBezTo>
                  <a:cubicBezTo>
                    <a:pt x="707315" y="465421"/>
                    <a:pt x="677059" y="444598"/>
                    <a:pt x="646131" y="426463"/>
                  </a:cubicBezTo>
                  <a:cubicBezTo>
                    <a:pt x="289112" y="220924"/>
                    <a:pt x="0" y="454002"/>
                    <a:pt x="0" y="948369"/>
                  </a:cubicBezTo>
                  <a:cubicBezTo>
                    <a:pt x="0" y="1442065"/>
                    <a:pt x="289112" y="2008975"/>
                    <a:pt x="645459" y="2214513"/>
                  </a:cubicBezTo>
                  <a:cubicBezTo>
                    <a:pt x="991721" y="2414007"/>
                    <a:pt x="1274781" y="2199736"/>
                    <a:pt x="1290918" y="1735595"/>
                  </a:cubicBezTo>
                  <a:cubicBezTo>
                    <a:pt x="1356136" y="1856500"/>
                    <a:pt x="1442869" y="1957926"/>
                    <a:pt x="1539016" y="2013005"/>
                  </a:cubicBezTo>
                  <a:cubicBezTo>
                    <a:pt x="1563893" y="2027110"/>
                    <a:pt x="1588098" y="2037858"/>
                    <a:pt x="1610958" y="2044575"/>
                  </a:cubicBezTo>
                  <a:cubicBezTo>
                    <a:pt x="1749462" y="2348852"/>
                    <a:pt x="1955875" y="2610813"/>
                    <a:pt x="2186492" y="2743808"/>
                  </a:cubicBezTo>
                  <a:cubicBezTo>
                    <a:pt x="2603351" y="2984275"/>
                    <a:pt x="2941544" y="2712911"/>
                    <a:pt x="2942216" y="2137940"/>
                  </a:cubicBezTo>
                  <a:cubicBezTo>
                    <a:pt x="2942216" y="1562970"/>
                    <a:pt x="2604023" y="901351"/>
                    <a:pt x="2187164" y="660884"/>
                  </a:cubicBezTo>
                  <a:cubicBezTo>
                    <a:pt x="2049332" y="581624"/>
                    <a:pt x="1920912" y="557443"/>
                    <a:pt x="1809974" y="58162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6400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9999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7607984" y="2122600"/>
              <a:ext cx="1238097" cy="1358380"/>
            </a:xfrm>
            <a:custGeom>
              <a:rect b="b" l="l" r="r" t="t"/>
              <a:pathLst>
                <a:path extrusionOk="0" h="1997618" w="1820731">
                  <a:moveTo>
                    <a:pt x="0" y="0"/>
                  </a:moveTo>
                  <a:lnTo>
                    <a:pt x="1820059" y="1049858"/>
                  </a:lnTo>
                  <a:lnTo>
                    <a:pt x="1820732" y="1997619"/>
                  </a:lnTo>
                  <a:lnTo>
                    <a:pt x="161365" y="1040454"/>
                  </a:lnTo>
                  <a:lnTo>
                    <a:pt x="673" y="109284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10"/>
            <p:cNvSpPr/>
            <p:nvPr/>
          </p:nvSpPr>
          <p:spPr>
            <a:xfrm>
              <a:off x="8482162" y="2772238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10"/>
            <p:cNvSpPr/>
            <p:nvPr/>
          </p:nvSpPr>
          <p:spPr>
            <a:xfrm>
              <a:off x="7924874" y="2461522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0" y="0"/>
                  </a:moveTo>
                  <a:lnTo>
                    <a:pt x="398705" y="229719"/>
                  </a:lnTo>
                  <a:lnTo>
                    <a:pt x="398705" y="313009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10"/>
            <p:cNvSpPr/>
            <p:nvPr/>
          </p:nvSpPr>
          <p:spPr>
            <a:xfrm>
              <a:off x="7925329" y="2574344"/>
              <a:ext cx="489204" cy="338910"/>
            </a:xfrm>
            <a:custGeom>
              <a:rect b="b" l="l" r="r" t="t"/>
              <a:pathLst>
                <a:path extrusionOk="0" h="498397" w="719417">
                  <a:moveTo>
                    <a:pt x="0" y="0"/>
                  </a:moveTo>
                  <a:lnTo>
                    <a:pt x="719418" y="415107"/>
                  </a:lnTo>
                  <a:lnTo>
                    <a:pt x="719418" y="498397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10"/>
            <p:cNvSpPr/>
            <p:nvPr/>
          </p:nvSpPr>
          <p:spPr>
            <a:xfrm>
              <a:off x="7925329" y="2687166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0" y="0"/>
                  </a:moveTo>
                  <a:lnTo>
                    <a:pt x="931209" y="537356"/>
                  </a:lnTo>
                  <a:lnTo>
                    <a:pt x="931209" y="620646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10"/>
            <p:cNvSpPr/>
            <p:nvPr/>
          </p:nvSpPr>
          <p:spPr>
            <a:xfrm>
              <a:off x="7718167" y="2337816"/>
              <a:ext cx="140817" cy="208665"/>
            </a:xfrm>
            <a:custGeom>
              <a:rect b="b" l="l" r="r" t="t"/>
              <a:pathLst>
                <a:path extrusionOk="0" h="306860" w="207084">
                  <a:moveTo>
                    <a:pt x="207085" y="212875"/>
                  </a:moveTo>
                  <a:cubicBezTo>
                    <a:pt x="207085" y="290792"/>
                    <a:pt x="160693" y="327735"/>
                    <a:pt x="103543" y="294822"/>
                  </a:cubicBezTo>
                  <a:cubicBezTo>
                    <a:pt x="46393" y="261909"/>
                    <a:pt x="0" y="171902"/>
                    <a:pt x="0" y="93985"/>
                  </a:cubicBezTo>
                  <a:cubicBezTo>
                    <a:pt x="0" y="16069"/>
                    <a:pt x="46393" y="-20874"/>
                    <a:pt x="103543" y="12039"/>
                  </a:cubicBezTo>
                  <a:cubicBezTo>
                    <a:pt x="161365" y="44952"/>
                    <a:pt x="207085" y="134959"/>
                    <a:pt x="207085" y="2128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10"/>
            <p:cNvSpPr/>
            <p:nvPr/>
          </p:nvSpPr>
          <p:spPr>
            <a:xfrm>
              <a:off x="5312360" y="505331"/>
              <a:ext cx="1238097" cy="1456582"/>
            </a:xfrm>
            <a:custGeom>
              <a:rect b="b" l="l" r="r" t="t"/>
              <a:pathLst>
                <a:path extrusionOk="0" h="2142033" w="1820731">
                  <a:moveTo>
                    <a:pt x="1820059" y="1049187"/>
                  </a:moveTo>
                  <a:lnTo>
                    <a:pt x="0" y="0"/>
                  </a:lnTo>
                  <a:lnTo>
                    <a:pt x="672" y="947761"/>
                  </a:lnTo>
                  <a:lnTo>
                    <a:pt x="1660039" y="1904254"/>
                  </a:lnTo>
                  <a:lnTo>
                    <a:pt x="1820732" y="2142034"/>
                  </a:lnTo>
                  <a:lnTo>
                    <a:pt x="1820059" y="10491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10"/>
            <p:cNvSpPr/>
            <p:nvPr/>
          </p:nvSpPr>
          <p:spPr>
            <a:xfrm>
              <a:off x="5180778" y="581304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10"/>
            <p:cNvSpPr/>
            <p:nvPr/>
          </p:nvSpPr>
          <p:spPr>
            <a:xfrm>
              <a:off x="5957976" y="1033957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398705" y="229720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398705" y="313010"/>
                  </a:lnTo>
                  <a:lnTo>
                    <a:pt x="398705" y="22972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10"/>
            <p:cNvSpPr/>
            <p:nvPr/>
          </p:nvSpPr>
          <p:spPr>
            <a:xfrm>
              <a:off x="5707561" y="1002113"/>
              <a:ext cx="522579" cy="358093"/>
            </a:xfrm>
            <a:custGeom>
              <a:rect b="b" l="l" r="r" t="t"/>
              <a:pathLst>
                <a:path extrusionOk="0" h="526608" w="768499">
                  <a:moveTo>
                    <a:pt x="768499" y="443318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768499" y="526608"/>
                  </a:lnTo>
                  <a:lnTo>
                    <a:pt x="768499" y="443318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10"/>
            <p:cNvSpPr/>
            <p:nvPr/>
          </p:nvSpPr>
          <p:spPr>
            <a:xfrm>
              <a:off x="5597378" y="1051245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931209" y="537356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931209" y="620646"/>
                  </a:lnTo>
                  <a:lnTo>
                    <a:pt x="931209" y="537356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10"/>
            <p:cNvSpPr/>
            <p:nvPr/>
          </p:nvSpPr>
          <p:spPr>
            <a:xfrm>
              <a:off x="6294443" y="1222979"/>
              <a:ext cx="140817" cy="208472"/>
            </a:xfrm>
            <a:custGeom>
              <a:rect b="b" l="l" r="r" t="t"/>
              <a:pathLst>
                <a:path extrusionOk="0" h="306577" w="207084">
                  <a:moveTo>
                    <a:pt x="0" y="93703"/>
                  </a:moveTo>
                  <a:cubicBezTo>
                    <a:pt x="0" y="171619"/>
                    <a:pt x="46392" y="261626"/>
                    <a:pt x="103542" y="294539"/>
                  </a:cubicBezTo>
                  <a:cubicBezTo>
                    <a:pt x="160692" y="327452"/>
                    <a:pt x="207085" y="290509"/>
                    <a:pt x="207085" y="212593"/>
                  </a:cubicBezTo>
                  <a:cubicBezTo>
                    <a:pt x="207085" y="134676"/>
                    <a:pt x="160692" y="44669"/>
                    <a:pt x="103542" y="11756"/>
                  </a:cubicBezTo>
                  <a:cubicBezTo>
                    <a:pt x="46392" y="-20485"/>
                    <a:pt x="0" y="15786"/>
                    <a:pt x="0" y="93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10"/>
            <p:cNvSpPr/>
            <p:nvPr/>
          </p:nvSpPr>
          <p:spPr>
            <a:xfrm>
              <a:off x="5644729" y="1476602"/>
              <a:ext cx="739292" cy="810735"/>
            </a:xfrm>
            <a:custGeom>
              <a:rect b="b" l="l" r="r" t="t"/>
              <a:pathLst>
                <a:path extrusionOk="0" h="1192257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258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10"/>
            <p:cNvSpPr/>
            <p:nvPr/>
          </p:nvSpPr>
          <p:spPr>
            <a:xfrm>
              <a:off x="5833224" y="1677226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10"/>
            <p:cNvSpPr/>
            <p:nvPr/>
          </p:nvSpPr>
          <p:spPr>
            <a:xfrm>
              <a:off x="5833224" y="1769576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10"/>
            <p:cNvSpPr/>
            <p:nvPr/>
          </p:nvSpPr>
          <p:spPr>
            <a:xfrm>
              <a:off x="5710748" y="1604650"/>
              <a:ext cx="84124" cy="124724"/>
            </a:xfrm>
            <a:custGeom>
              <a:rect b="b" l="l" r="r" t="t"/>
              <a:pathLst>
                <a:path extrusionOk="0" h="183417" w="123712">
                  <a:moveTo>
                    <a:pt x="123713" y="127308"/>
                  </a:moveTo>
                  <a:cubicBezTo>
                    <a:pt x="123713" y="173655"/>
                    <a:pt x="96146" y="195821"/>
                    <a:pt x="61856" y="176342"/>
                  </a:cubicBezTo>
                  <a:cubicBezTo>
                    <a:pt x="27566" y="156863"/>
                    <a:pt x="0" y="103127"/>
                    <a:pt x="0" y="56109"/>
                  </a:cubicBezTo>
                  <a:cubicBezTo>
                    <a:pt x="0" y="9762"/>
                    <a:pt x="27566" y="-12404"/>
                    <a:pt x="61856" y="7075"/>
                  </a:cubicBezTo>
                  <a:cubicBezTo>
                    <a:pt x="95474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10"/>
            <p:cNvSpPr/>
            <p:nvPr/>
          </p:nvSpPr>
          <p:spPr>
            <a:xfrm>
              <a:off x="7831081" y="1765936"/>
              <a:ext cx="739292" cy="811192"/>
            </a:xfrm>
            <a:custGeom>
              <a:rect b="b" l="l" r="r" t="t"/>
              <a:pathLst>
                <a:path extrusionOk="0" h="1192929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929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10"/>
            <p:cNvSpPr/>
            <p:nvPr/>
          </p:nvSpPr>
          <p:spPr>
            <a:xfrm>
              <a:off x="8019577" y="1967015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10"/>
            <p:cNvSpPr/>
            <p:nvPr/>
          </p:nvSpPr>
          <p:spPr>
            <a:xfrm>
              <a:off x="8020032" y="2059365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7897101" y="1894439"/>
              <a:ext cx="84125" cy="124724"/>
            </a:xfrm>
            <a:custGeom>
              <a:rect b="b" l="l" r="r" t="t"/>
              <a:pathLst>
                <a:path extrusionOk="0" h="183417" w="123713">
                  <a:moveTo>
                    <a:pt x="123713" y="127308"/>
                  </a:moveTo>
                  <a:cubicBezTo>
                    <a:pt x="123713" y="173655"/>
                    <a:pt x="96146" y="195821"/>
                    <a:pt x="61857" y="176342"/>
                  </a:cubicBezTo>
                  <a:cubicBezTo>
                    <a:pt x="27567" y="156863"/>
                    <a:pt x="0" y="103127"/>
                    <a:pt x="0" y="56109"/>
                  </a:cubicBezTo>
                  <a:cubicBezTo>
                    <a:pt x="0" y="9762"/>
                    <a:pt x="27567" y="-12404"/>
                    <a:pt x="61857" y="7075"/>
                  </a:cubicBezTo>
                  <a:cubicBezTo>
                    <a:pt x="96146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ca2fb5a50d_0_282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CRISP-DM significa:</a:t>
            </a:r>
            <a:endParaRPr/>
          </a:p>
        </p:txBody>
      </p:sp>
      <p:sp>
        <p:nvSpPr>
          <p:cNvPr id="455" name="Google Shape;455;g3ca2fb5a50d_0_282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Cross Industry Standard Process for Data Mining</a:t>
            </a:r>
            <a:endParaRPr b="1" sz="12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É o modelo mais utilizado no mundo para estruturar projetos de análise de dados.</a:t>
            </a:r>
            <a:endParaRPr b="1" sz="12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-3048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Ele evita análises desconectadas da realidade do negócio.</a:t>
            </a:r>
            <a:endParaRPr b="1" sz="1200"/>
          </a:p>
        </p:txBody>
      </p:sp>
      <p:sp>
        <p:nvSpPr>
          <p:cNvPr id="456" name="Google Shape;456;g3ca2fb5a50d_0_282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57" name="Google Shape;457;g3ca2fb5a50d_0_282"/>
          <p:cNvGrpSpPr/>
          <p:nvPr/>
        </p:nvGrpSpPr>
        <p:grpSpPr>
          <a:xfrm>
            <a:off x="5180778" y="497142"/>
            <a:ext cx="3768642" cy="4646356"/>
            <a:chOff x="5180778" y="497142"/>
            <a:chExt cx="3768642" cy="4646356"/>
          </a:xfrm>
        </p:grpSpPr>
        <p:sp>
          <p:nvSpPr>
            <p:cNvPr id="458" name="Google Shape;458;g3ca2fb5a50d_0_282"/>
            <p:cNvSpPr/>
            <p:nvPr/>
          </p:nvSpPr>
          <p:spPr>
            <a:xfrm>
              <a:off x="6839939" y="497142"/>
              <a:ext cx="693376" cy="2512137"/>
            </a:xfrm>
            <a:custGeom>
              <a:rect b="b" l="l" r="r" t="t"/>
              <a:pathLst>
                <a:path extrusionOk="0" h="3694319" w="1019671">
                  <a:moveTo>
                    <a:pt x="399309" y="3567369"/>
                  </a:moveTo>
                  <a:cubicBezTo>
                    <a:pt x="-431720" y="380179"/>
                    <a:pt x="251391" y="108815"/>
                    <a:pt x="510247" y="0"/>
                  </a:cubicBezTo>
                  <a:cubicBezTo>
                    <a:pt x="768430" y="407047"/>
                    <a:pt x="1451541" y="1465637"/>
                    <a:pt x="619840" y="3694320"/>
                  </a:cubicBezTo>
                  <a:lnTo>
                    <a:pt x="399309" y="3567369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g3ca2fb5a50d_0_282"/>
            <p:cNvSpPr/>
            <p:nvPr/>
          </p:nvSpPr>
          <p:spPr>
            <a:xfrm>
              <a:off x="7205043" y="2367351"/>
              <a:ext cx="250838" cy="704311"/>
            </a:xfrm>
            <a:custGeom>
              <a:rect b="b" l="l" r="r" t="t"/>
              <a:pathLst>
                <a:path extrusionOk="0" h="1035752" w="368879">
                  <a:moveTo>
                    <a:pt x="0" y="621989"/>
                  </a:moveTo>
                  <a:cubicBezTo>
                    <a:pt x="115645" y="766403"/>
                    <a:pt x="244064" y="924923"/>
                    <a:pt x="334159" y="1035753"/>
                  </a:cubicBezTo>
                  <a:cubicBezTo>
                    <a:pt x="434340" y="734834"/>
                    <a:pt x="300542" y="314353"/>
                    <a:pt x="151279" y="0"/>
                  </a:cubicBezTo>
                  <a:cubicBezTo>
                    <a:pt x="115645" y="195463"/>
                    <a:pt x="65891" y="402345"/>
                    <a:pt x="0" y="621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g3ca2fb5a50d_0_282"/>
            <p:cNvSpPr/>
            <p:nvPr/>
          </p:nvSpPr>
          <p:spPr>
            <a:xfrm>
              <a:off x="6581373" y="2034344"/>
              <a:ext cx="250454" cy="560435"/>
            </a:xfrm>
            <a:custGeom>
              <a:rect b="b" l="l" r="r" t="t"/>
              <a:pathLst>
                <a:path extrusionOk="0" h="824169" w="368315">
                  <a:moveTo>
                    <a:pt x="216364" y="0"/>
                  </a:moveTo>
                  <a:cubicBezTo>
                    <a:pt x="67774" y="142399"/>
                    <a:pt x="-65352" y="408390"/>
                    <a:pt x="34828" y="824169"/>
                  </a:cubicBezTo>
                  <a:cubicBezTo>
                    <a:pt x="124924" y="816780"/>
                    <a:pt x="252671" y="806705"/>
                    <a:pt x="368315" y="795958"/>
                  </a:cubicBezTo>
                  <a:cubicBezTo>
                    <a:pt x="302425" y="500412"/>
                    <a:pt x="252671" y="236437"/>
                    <a:pt x="21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g3ca2fb5a50d_0_282"/>
            <p:cNvSpPr/>
            <p:nvPr/>
          </p:nvSpPr>
          <p:spPr>
            <a:xfrm>
              <a:off x="6674321" y="621337"/>
              <a:ext cx="693265" cy="2512137"/>
            </a:xfrm>
            <a:custGeom>
              <a:rect b="b" l="l" r="r" t="t"/>
              <a:pathLst>
                <a:path extrusionOk="0" h="3694319" w="1019507">
                  <a:moveTo>
                    <a:pt x="399145" y="3567369"/>
                  </a:moveTo>
                  <a:cubicBezTo>
                    <a:pt x="-431884" y="379507"/>
                    <a:pt x="251899" y="108815"/>
                    <a:pt x="510083" y="0"/>
                  </a:cubicBezTo>
                  <a:cubicBezTo>
                    <a:pt x="768266" y="407047"/>
                    <a:pt x="1451377" y="1465637"/>
                    <a:pt x="619676" y="3694319"/>
                  </a:cubicBezTo>
                  <a:lnTo>
                    <a:pt x="399145" y="356736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g3ca2fb5a50d_0_282"/>
            <p:cNvSpPr/>
            <p:nvPr/>
          </p:nvSpPr>
          <p:spPr>
            <a:xfrm>
              <a:off x="7019737" y="621337"/>
              <a:ext cx="346408" cy="2512137"/>
            </a:xfrm>
            <a:custGeom>
              <a:rect b="b" l="l" r="r" t="t"/>
              <a:pathLst>
                <a:path extrusionOk="0" h="3694319" w="509424">
                  <a:moveTo>
                    <a:pt x="109593" y="3694319"/>
                  </a:moveTo>
                  <a:cubicBezTo>
                    <a:pt x="941294" y="1465637"/>
                    <a:pt x="258183" y="407047"/>
                    <a:pt x="0" y="0"/>
                  </a:cubicBezTo>
                  <a:lnTo>
                    <a:pt x="0" y="3631180"/>
                  </a:lnTo>
                  <a:lnTo>
                    <a:pt x="109593" y="369431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g3ca2fb5a50d_0_282"/>
            <p:cNvSpPr/>
            <p:nvPr/>
          </p:nvSpPr>
          <p:spPr>
            <a:xfrm>
              <a:off x="6841258" y="1023407"/>
              <a:ext cx="347472" cy="518588"/>
            </a:xfrm>
            <a:custGeom>
              <a:rect b="b" l="l" r="r" t="t"/>
              <a:pathLst>
                <a:path extrusionOk="0" h="762629" w="510988">
                  <a:moveTo>
                    <a:pt x="510988" y="528752"/>
                  </a:moveTo>
                  <a:cubicBezTo>
                    <a:pt x="510988" y="722871"/>
                    <a:pt x="396688" y="814222"/>
                    <a:pt x="255494" y="732947"/>
                  </a:cubicBezTo>
                  <a:cubicBezTo>
                    <a:pt x="114300" y="651672"/>
                    <a:pt x="0" y="427997"/>
                    <a:pt x="0" y="233878"/>
                  </a:cubicBezTo>
                  <a:cubicBezTo>
                    <a:pt x="0" y="39758"/>
                    <a:pt x="114300" y="-51592"/>
                    <a:pt x="255494" y="29683"/>
                  </a:cubicBezTo>
                  <a:cubicBezTo>
                    <a:pt x="396688" y="110958"/>
                    <a:pt x="510988" y="334632"/>
                    <a:pt x="510988" y="528752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9803"/>
                  </a:srgbClr>
                </a:gs>
                <a:gs pos="100000">
                  <a:srgbClr val="FF4093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g3ca2fb5a50d_0_282"/>
            <p:cNvSpPr/>
            <p:nvPr/>
          </p:nvSpPr>
          <p:spPr>
            <a:xfrm>
              <a:off x="5927471" y="3218110"/>
              <a:ext cx="2000707" cy="1925388"/>
            </a:xfrm>
            <a:custGeom>
              <a:rect b="b" l="l" r="r" t="t"/>
              <a:pathLst>
                <a:path extrusionOk="0" h="2831453" w="2942216">
                  <a:moveTo>
                    <a:pt x="1809974" y="581624"/>
                  </a:moveTo>
                  <a:cubicBezTo>
                    <a:pt x="1751479" y="486244"/>
                    <a:pt x="1723241" y="365339"/>
                    <a:pt x="1698363" y="259211"/>
                  </a:cubicBezTo>
                  <a:cubicBezTo>
                    <a:pt x="1669452" y="136962"/>
                    <a:pt x="1645248" y="32850"/>
                    <a:pt x="1584736" y="6654"/>
                  </a:cubicBezTo>
                  <a:cubicBezTo>
                    <a:pt x="1515484" y="-23573"/>
                    <a:pt x="1484555" y="53001"/>
                    <a:pt x="1440852" y="159128"/>
                  </a:cubicBezTo>
                  <a:lnTo>
                    <a:pt x="1440852" y="159128"/>
                  </a:lnTo>
                  <a:cubicBezTo>
                    <a:pt x="1415303" y="221596"/>
                    <a:pt x="1385047" y="295482"/>
                    <a:pt x="1340672" y="363323"/>
                  </a:cubicBezTo>
                  <a:cubicBezTo>
                    <a:pt x="1292935" y="312946"/>
                    <a:pt x="1242508" y="271301"/>
                    <a:pt x="1189392" y="241075"/>
                  </a:cubicBezTo>
                  <a:cubicBezTo>
                    <a:pt x="966844" y="112781"/>
                    <a:pt x="781274" y="223611"/>
                    <a:pt x="737571" y="488259"/>
                  </a:cubicBezTo>
                  <a:cubicBezTo>
                    <a:pt x="707315" y="465421"/>
                    <a:pt x="677059" y="444598"/>
                    <a:pt x="646131" y="426463"/>
                  </a:cubicBezTo>
                  <a:cubicBezTo>
                    <a:pt x="289112" y="220924"/>
                    <a:pt x="0" y="454002"/>
                    <a:pt x="0" y="948369"/>
                  </a:cubicBezTo>
                  <a:cubicBezTo>
                    <a:pt x="0" y="1442065"/>
                    <a:pt x="289112" y="2008975"/>
                    <a:pt x="645459" y="2214513"/>
                  </a:cubicBezTo>
                  <a:cubicBezTo>
                    <a:pt x="991721" y="2414007"/>
                    <a:pt x="1274781" y="2199736"/>
                    <a:pt x="1290918" y="1735595"/>
                  </a:cubicBezTo>
                  <a:cubicBezTo>
                    <a:pt x="1356136" y="1856500"/>
                    <a:pt x="1442869" y="1957926"/>
                    <a:pt x="1539016" y="2013005"/>
                  </a:cubicBezTo>
                  <a:cubicBezTo>
                    <a:pt x="1563893" y="2027110"/>
                    <a:pt x="1588098" y="2037858"/>
                    <a:pt x="1610958" y="2044575"/>
                  </a:cubicBezTo>
                  <a:cubicBezTo>
                    <a:pt x="1749462" y="2348852"/>
                    <a:pt x="1955875" y="2610813"/>
                    <a:pt x="2186492" y="2743808"/>
                  </a:cubicBezTo>
                  <a:cubicBezTo>
                    <a:pt x="2603351" y="2984275"/>
                    <a:pt x="2941544" y="2712911"/>
                    <a:pt x="2942216" y="2137940"/>
                  </a:cubicBezTo>
                  <a:cubicBezTo>
                    <a:pt x="2942216" y="1562970"/>
                    <a:pt x="2604023" y="901351"/>
                    <a:pt x="2187164" y="660884"/>
                  </a:cubicBezTo>
                  <a:cubicBezTo>
                    <a:pt x="2049332" y="581624"/>
                    <a:pt x="1920912" y="557443"/>
                    <a:pt x="1809974" y="58162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6400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9999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g3ca2fb5a50d_0_282"/>
            <p:cNvSpPr/>
            <p:nvPr/>
          </p:nvSpPr>
          <p:spPr>
            <a:xfrm>
              <a:off x="7607984" y="2122600"/>
              <a:ext cx="1238097" cy="1358380"/>
            </a:xfrm>
            <a:custGeom>
              <a:rect b="b" l="l" r="r" t="t"/>
              <a:pathLst>
                <a:path extrusionOk="0" h="1997618" w="1820731">
                  <a:moveTo>
                    <a:pt x="0" y="0"/>
                  </a:moveTo>
                  <a:lnTo>
                    <a:pt x="1820059" y="1049858"/>
                  </a:lnTo>
                  <a:lnTo>
                    <a:pt x="1820732" y="1997619"/>
                  </a:lnTo>
                  <a:lnTo>
                    <a:pt x="161365" y="1040454"/>
                  </a:lnTo>
                  <a:lnTo>
                    <a:pt x="673" y="109284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g3ca2fb5a50d_0_282"/>
            <p:cNvSpPr/>
            <p:nvPr/>
          </p:nvSpPr>
          <p:spPr>
            <a:xfrm>
              <a:off x="8482162" y="2772238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g3ca2fb5a50d_0_282"/>
            <p:cNvSpPr/>
            <p:nvPr/>
          </p:nvSpPr>
          <p:spPr>
            <a:xfrm>
              <a:off x="7924874" y="2461522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0" y="0"/>
                  </a:moveTo>
                  <a:lnTo>
                    <a:pt x="398705" y="229719"/>
                  </a:lnTo>
                  <a:lnTo>
                    <a:pt x="398705" y="313009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g3ca2fb5a50d_0_282"/>
            <p:cNvSpPr/>
            <p:nvPr/>
          </p:nvSpPr>
          <p:spPr>
            <a:xfrm>
              <a:off x="7925329" y="2574344"/>
              <a:ext cx="489204" cy="338910"/>
            </a:xfrm>
            <a:custGeom>
              <a:rect b="b" l="l" r="r" t="t"/>
              <a:pathLst>
                <a:path extrusionOk="0" h="498397" w="719417">
                  <a:moveTo>
                    <a:pt x="0" y="0"/>
                  </a:moveTo>
                  <a:lnTo>
                    <a:pt x="719418" y="415107"/>
                  </a:lnTo>
                  <a:lnTo>
                    <a:pt x="719418" y="498397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g3ca2fb5a50d_0_282"/>
            <p:cNvSpPr/>
            <p:nvPr/>
          </p:nvSpPr>
          <p:spPr>
            <a:xfrm>
              <a:off x="7925329" y="2687166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0" y="0"/>
                  </a:moveTo>
                  <a:lnTo>
                    <a:pt x="931209" y="537356"/>
                  </a:lnTo>
                  <a:lnTo>
                    <a:pt x="931209" y="620646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g3ca2fb5a50d_0_282"/>
            <p:cNvSpPr/>
            <p:nvPr/>
          </p:nvSpPr>
          <p:spPr>
            <a:xfrm>
              <a:off x="7718167" y="2337816"/>
              <a:ext cx="140817" cy="208665"/>
            </a:xfrm>
            <a:custGeom>
              <a:rect b="b" l="l" r="r" t="t"/>
              <a:pathLst>
                <a:path extrusionOk="0" h="306860" w="207084">
                  <a:moveTo>
                    <a:pt x="207085" y="212875"/>
                  </a:moveTo>
                  <a:cubicBezTo>
                    <a:pt x="207085" y="290792"/>
                    <a:pt x="160693" y="327735"/>
                    <a:pt x="103543" y="294822"/>
                  </a:cubicBezTo>
                  <a:cubicBezTo>
                    <a:pt x="46393" y="261909"/>
                    <a:pt x="0" y="171902"/>
                    <a:pt x="0" y="93985"/>
                  </a:cubicBezTo>
                  <a:cubicBezTo>
                    <a:pt x="0" y="16069"/>
                    <a:pt x="46393" y="-20874"/>
                    <a:pt x="103543" y="12039"/>
                  </a:cubicBezTo>
                  <a:cubicBezTo>
                    <a:pt x="161365" y="44952"/>
                    <a:pt x="207085" y="134959"/>
                    <a:pt x="207085" y="2128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g3ca2fb5a50d_0_282"/>
            <p:cNvSpPr/>
            <p:nvPr/>
          </p:nvSpPr>
          <p:spPr>
            <a:xfrm>
              <a:off x="5312360" y="505331"/>
              <a:ext cx="1238097" cy="1456582"/>
            </a:xfrm>
            <a:custGeom>
              <a:rect b="b" l="l" r="r" t="t"/>
              <a:pathLst>
                <a:path extrusionOk="0" h="2142033" w="1820731">
                  <a:moveTo>
                    <a:pt x="1820059" y="1049187"/>
                  </a:moveTo>
                  <a:lnTo>
                    <a:pt x="0" y="0"/>
                  </a:lnTo>
                  <a:lnTo>
                    <a:pt x="672" y="947761"/>
                  </a:lnTo>
                  <a:lnTo>
                    <a:pt x="1660039" y="1904254"/>
                  </a:lnTo>
                  <a:lnTo>
                    <a:pt x="1820732" y="2142034"/>
                  </a:lnTo>
                  <a:lnTo>
                    <a:pt x="1820059" y="10491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g3ca2fb5a50d_0_282"/>
            <p:cNvSpPr/>
            <p:nvPr/>
          </p:nvSpPr>
          <p:spPr>
            <a:xfrm>
              <a:off x="5180778" y="581304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g3ca2fb5a50d_0_282"/>
            <p:cNvSpPr/>
            <p:nvPr/>
          </p:nvSpPr>
          <p:spPr>
            <a:xfrm>
              <a:off x="5957976" y="1033957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398705" y="229720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398705" y="313010"/>
                  </a:lnTo>
                  <a:lnTo>
                    <a:pt x="398705" y="22972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g3ca2fb5a50d_0_282"/>
            <p:cNvSpPr/>
            <p:nvPr/>
          </p:nvSpPr>
          <p:spPr>
            <a:xfrm>
              <a:off x="5707561" y="1002113"/>
              <a:ext cx="522579" cy="358093"/>
            </a:xfrm>
            <a:custGeom>
              <a:rect b="b" l="l" r="r" t="t"/>
              <a:pathLst>
                <a:path extrusionOk="0" h="526608" w="768499">
                  <a:moveTo>
                    <a:pt x="768499" y="443318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768499" y="526608"/>
                  </a:lnTo>
                  <a:lnTo>
                    <a:pt x="768499" y="44331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g3ca2fb5a50d_0_282"/>
            <p:cNvSpPr/>
            <p:nvPr/>
          </p:nvSpPr>
          <p:spPr>
            <a:xfrm>
              <a:off x="5597378" y="1051245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931209" y="537356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931209" y="620646"/>
                  </a:lnTo>
                  <a:lnTo>
                    <a:pt x="931209" y="53735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g3ca2fb5a50d_0_282"/>
            <p:cNvSpPr/>
            <p:nvPr/>
          </p:nvSpPr>
          <p:spPr>
            <a:xfrm>
              <a:off x="6294443" y="1222979"/>
              <a:ext cx="140817" cy="208472"/>
            </a:xfrm>
            <a:custGeom>
              <a:rect b="b" l="l" r="r" t="t"/>
              <a:pathLst>
                <a:path extrusionOk="0" h="306577" w="207084">
                  <a:moveTo>
                    <a:pt x="0" y="93703"/>
                  </a:moveTo>
                  <a:cubicBezTo>
                    <a:pt x="0" y="171619"/>
                    <a:pt x="46392" y="261626"/>
                    <a:pt x="103542" y="294539"/>
                  </a:cubicBezTo>
                  <a:cubicBezTo>
                    <a:pt x="160692" y="327452"/>
                    <a:pt x="207085" y="290509"/>
                    <a:pt x="207085" y="212593"/>
                  </a:cubicBezTo>
                  <a:cubicBezTo>
                    <a:pt x="207085" y="134676"/>
                    <a:pt x="160692" y="44669"/>
                    <a:pt x="103542" y="11756"/>
                  </a:cubicBezTo>
                  <a:cubicBezTo>
                    <a:pt x="46392" y="-20485"/>
                    <a:pt x="0" y="15786"/>
                    <a:pt x="0" y="93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g3ca2fb5a50d_0_282"/>
            <p:cNvSpPr/>
            <p:nvPr/>
          </p:nvSpPr>
          <p:spPr>
            <a:xfrm>
              <a:off x="5644729" y="1476602"/>
              <a:ext cx="739292" cy="810735"/>
            </a:xfrm>
            <a:custGeom>
              <a:rect b="b" l="l" r="r" t="t"/>
              <a:pathLst>
                <a:path extrusionOk="0" h="1192257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258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g3ca2fb5a50d_0_282"/>
            <p:cNvSpPr/>
            <p:nvPr/>
          </p:nvSpPr>
          <p:spPr>
            <a:xfrm>
              <a:off x="5833224" y="1677226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g3ca2fb5a50d_0_282"/>
            <p:cNvSpPr/>
            <p:nvPr/>
          </p:nvSpPr>
          <p:spPr>
            <a:xfrm>
              <a:off x="5833224" y="1769576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g3ca2fb5a50d_0_282"/>
            <p:cNvSpPr/>
            <p:nvPr/>
          </p:nvSpPr>
          <p:spPr>
            <a:xfrm>
              <a:off x="5710748" y="1604650"/>
              <a:ext cx="84124" cy="124724"/>
            </a:xfrm>
            <a:custGeom>
              <a:rect b="b" l="l" r="r" t="t"/>
              <a:pathLst>
                <a:path extrusionOk="0" h="183417" w="123712">
                  <a:moveTo>
                    <a:pt x="123713" y="127308"/>
                  </a:moveTo>
                  <a:cubicBezTo>
                    <a:pt x="123713" y="173655"/>
                    <a:pt x="96146" y="195821"/>
                    <a:pt x="61856" y="176342"/>
                  </a:cubicBezTo>
                  <a:cubicBezTo>
                    <a:pt x="27566" y="156863"/>
                    <a:pt x="0" y="103127"/>
                    <a:pt x="0" y="56109"/>
                  </a:cubicBezTo>
                  <a:cubicBezTo>
                    <a:pt x="0" y="9762"/>
                    <a:pt x="27566" y="-12404"/>
                    <a:pt x="61856" y="7075"/>
                  </a:cubicBezTo>
                  <a:cubicBezTo>
                    <a:pt x="95474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g3ca2fb5a50d_0_282"/>
            <p:cNvSpPr/>
            <p:nvPr/>
          </p:nvSpPr>
          <p:spPr>
            <a:xfrm>
              <a:off x="7831081" y="1765936"/>
              <a:ext cx="739292" cy="811192"/>
            </a:xfrm>
            <a:custGeom>
              <a:rect b="b" l="l" r="r" t="t"/>
              <a:pathLst>
                <a:path extrusionOk="0" h="1192929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929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g3ca2fb5a50d_0_282"/>
            <p:cNvSpPr/>
            <p:nvPr/>
          </p:nvSpPr>
          <p:spPr>
            <a:xfrm>
              <a:off x="8019577" y="1967015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g3ca2fb5a50d_0_282"/>
            <p:cNvSpPr/>
            <p:nvPr/>
          </p:nvSpPr>
          <p:spPr>
            <a:xfrm>
              <a:off x="8020032" y="2059365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g3ca2fb5a50d_0_282"/>
            <p:cNvSpPr/>
            <p:nvPr/>
          </p:nvSpPr>
          <p:spPr>
            <a:xfrm>
              <a:off x="7897101" y="1894439"/>
              <a:ext cx="84125" cy="124724"/>
            </a:xfrm>
            <a:custGeom>
              <a:rect b="b" l="l" r="r" t="t"/>
              <a:pathLst>
                <a:path extrusionOk="0" h="183417" w="123713">
                  <a:moveTo>
                    <a:pt x="123713" y="127308"/>
                  </a:moveTo>
                  <a:cubicBezTo>
                    <a:pt x="123713" y="173655"/>
                    <a:pt x="96146" y="195821"/>
                    <a:pt x="61857" y="176342"/>
                  </a:cubicBezTo>
                  <a:cubicBezTo>
                    <a:pt x="27567" y="156863"/>
                    <a:pt x="0" y="103127"/>
                    <a:pt x="0" y="56109"/>
                  </a:cubicBezTo>
                  <a:cubicBezTo>
                    <a:pt x="0" y="9762"/>
                    <a:pt x="27567" y="-12404"/>
                    <a:pt x="61857" y="7075"/>
                  </a:cubicBezTo>
                  <a:cubicBezTo>
                    <a:pt x="96146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ca2fb5a50d_0_349"/>
          <p:cNvSpPr txBox="1"/>
          <p:nvPr>
            <p:ph type="ctrTitle"/>
          </p:nvPr>
        </p:nvSpPr>
        <p:spPr>
          <a:xfrm>
            <a:off x="855300" y="1534047"/>
            <a:ext cx="5110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CRISP-DM</a:t>
            </a:r>
            <a:endParaRPr/>
          </a:p>
        </p:txBody>
      </p:sp>
      <p:sp>
        <p:nvSpPr>
          <p:cNvPr id="490" name="Google Shape;490;g3ca2fb5a50d_0_349"/>
          <p:cNvSpPr txBox="1"/>
          <p:nvPr>
            <p:ph idx="1" type="subTitle"/>
          </p:nvPr>
        </p:nvSpPr>
        <p:spPr>
          <a:xfrm>
            <a:off x="855300" y="2714548"/>
            <a:ext cx="5110800" cy="8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2400"/>
              <a:buNone/>
            </a:pPr>
            <a:r>
              <a:rPr lang="en"/>
              <a:t>As 6 Etapas aplicadas à Led.Tools</a:t>
            </a:r>
            <a:endParaRPr/>
          </a:p>
        </p:txBody>
      </p:sp>
      <p:grpSp>
        <p:nvGrpSpPr>
          <p:cNvPr id="491" name="Google Shape;491;g3ca2fb5a50d_0_349"/>
          <p:cNvGrpSpPr/>
          <p:nvPr/>
        </p:nvGrpSpPr>
        <p:grpSpPr>
          <a:xfrm>
            <a:off x="5180778" y="497142"/>
            <a:ext cx="3768642" cy="4646356"/>
            <a:chOff x="5180778" y="497142"/>
            <a:chExt cx="3768642" cy="4646356"/>
          </a:xfrm>
        </p:grpSpPr>
        <p:sp>
          <p:nvSpPr>
            <p:cNvPr id="492" name="Google Shape;492;g3ca2fb5a50d_0_349"/>
            <p:cNvSpPr/>
            <p:nvPr/>
          </p:nvSpPr>
          <p:spPr>
            <a:xfrm>
              <a:off x="6839939" y="497142"/>
              <a:ext cx="693376" cy="2512137"/>
            </a:xfrm>
            <a:custGeom>
              <a:rect b="b" l="l" r="r" t="t"/>
              <a:pathLst>
                <a:path extrusionOk="0" h="3694319" w="1019671">
                  <a:moveTo>
                    <a:pt x="399309" y="3567369"/>
                  </a:moveTo>
                  <a:cubicBezTo>
                    <a:pt x="-431720" y="380179"/>
                    <a:pt x="251391" y="108815"/>
                    <a:pt x="510247" y="0"/>
                  </a:cubicBezTo>
                  <a:cubicBezTo>
                    <a:pt x="768430" y="407047"/>
                    <a:pt x="1451541" y="1465637"/>
                    <a:pt x="619840" y="3694320"/>
                  </a:cubicBezTo>
                  <a:lnTo>
                    <a:pt x="399309" y="3567369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g3ca2fb5a50d_0_349"/>
            <p:cNvSpPr/>
            <p:nvPr/>
          </p:nvSpPr>
          <p:spPr>
            <a:xfrm>
              <a:off x="7205043" y="2367351"/>
              <a:ext cx="250838" cy="704311"/>
            </a:xfrm>
            <a:custGeom>
              <a:rect b="b" l="l" r="r" t="t"/>
              <a:pathLst>
                <a:path extrusionOk="0" h="1035752" w="368879">
                  <a:moveTo>
                    <a:pt x="0" y="621989"/>
                  </a:moveTo>
                  <a:cubicBezTo>
                    <a:pt x="115645" y="766403"/>
                    <a:pt x="244064" y="924923"/>
                    <a:pt x="334159" y="1035753"/>
                  </a:cubicBezTo>
                  <a:cubicBezTo>
                    <a:pt x="434340" y="734834"/>
                    <a:pt x="300542" y="314353"/>
                    <a:pt x="151279" y="0"/>
                  </a:cubicBezTo>
                  <a:cubicBezTo>
                    <a:pt x="115645" y="195463"/>
                    <a:pt x="65891" y="402345"/>
                    <a:pt x="0" y="621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g3ca2fb5a50d_0_349"/>
            <p:cNvSpPr/>
            <p:nvPr/>
          </p:nvSpPr>
          <p:spPr>
            <a:xfrm>
              <a:off x="6581373" y="2034344"/>
              <a:ext cx="250454" cy="560435"/>
            </a:xfrm>
            <a:custGeom>
              <a:rect b="b" l="l" r="r" t="t"/>
              <a:pathLst>
                <a:path extrusionOk="0" h="824169" w="368315">
                  <a:moveTo>
                    <a:pt x="216364" y="0"/>
                  </a:moveTo>
                  <a:cubicBezTo>
                    <a:pt x="67774" y="142399"/>
                    <a:pt x="-65352" y="408390"/>
                    <a:pt x="34828" y="824169"/>
                  </a:cubicBezTo>
                  <a:cubicBezTo>
                    <a:pt x="124924" y="816780"/>
                    <a:pt x="252671" y="806705"/>
                    <a:pt x="368315" y="795958"/>
                  </a:cubicBezTo>
                  <a:cubicBezTo>
                    <a:pt x="302425" y="500412"/>
                    <a:pt x="252671" y="236437"/>
                    <a:pt x="21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g3ca2fb5a50d_0_349"/>
            <p:cNvSpPr/>
            <p:nvPr/>
          </p:nvSpPr>
          <p:spPr>
            <a:xfrm>
              <a:off x="6674321" y="621337"/>
              <a:ext cx="693265" cy="2512137"/>
            </a:xfrm>
            <a:custGeom>
              <a:rect b="b" l="l" r="r" t="t"/>
              <a:pathLst>
                <a:path extrusionOk="0" h="3694319" w="1019507">
                  <a:moveTo>
                    <a:pt x="399145" y="3567369"/>
                  </a:moveTo>
                  <a:cubicBezTo>
                    <a:pt x="-431884" y="379507"/>
                    <a:pt x="251899" y="108815"/>
                    <a:pt x="510083" y="0"/>
                  </a:cubicBezTo>
                  <a:cubicBezTo>
                    <a:pt x="768266" y="407047"/>
                    <a:pt x="1451377" y="1465637"/>
                    <a:pt x="619676" y="3694319"/>
                  </a:cubicBezTo>
                  <a:lnTo>
                    <a:pt x="399145" y="356736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g3ca2fb5a50d_0_349"/>
            <p:cNvSpPr/>
            <p:nvPr/>
          </p:nvSpPr>
          <p:spPr>
            <a:xfrm>
              <a:off x="7019737" y="621337"/>
              <a:ext cx="346408" cy="2512137"/>
            </a:xfrm>
            <a:custGeom>
              <a:rect b="b" l="l" r="r" t="t"/>
              <a:pathLst>
                <a:path extrusionOk="0" h="3694319" w="509424">
                  <a:moveTo>
                    <a:pt x="109593" y="3694319"/>
                  </a:moveTo>
                  <a:cubicBezTo>
                    <a:pt x="941294" y="1465637"/>
                    <a:pt x="258183" y="407047"/>
                    <a:pt x="0" y="0"/>
                  </a:cubicBezTo>
                  <a:lnTo>
                    <a:pt x="0" y="3631180"/>
                  </a:lnTo>
                  <a:lnTo>
                    <a:pt x="109593" y="369431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g3ca2fb5a50d_0_349"/>
            <p:cNvSpPr/>
            <p:nvPr/>
          </p:nvSpPr>
          <p:spPr>
            <a:xfrm>
              <a:off x="6841258" y="1023407"/>
              <a:ext cx="347472" cy="518588"/>
            </a:xfrm>
            <a:custGeom>
              <a:rect b="b" l="l" r="r" t="t"/>
              <a:pathLst>
                <a:path extrusionOk="0" h="762629" w="510988">
                  <a:moveTo>
                    <a:pt x="510988" y="528752"/>
                  </a:moveTo>
                  <a:cubicBezTo>
                    <a:pt x="510988" y="722871"/>
                    <a:pt x="396688" y="814222"/>
                    <a:pt x="255494" y="732947"/>
                  </a:cubicBezTo>
                  <a:cubicBezTo>
                    <a:pt x="114300" y="651672"/>
                    <a:pt x="0" y="427997"/>
                    <a:pt x="0" y="233878"/>
                  </a:cubicBezTo>
                  <a:cubicBezTo>
                    <a:pt x="0" y="39758"/>
                    <a:pt x="114300" y="-51592"/>
                    <a:pt x="255494" y="29683"/>
                  </a:cubicBezTo>
                  <a:cubicBezTo>
                    <a:pt x="396688" y="110958"/>
                    <a:pt x="510988" y="334632"/>
                    <a:pt x="510988" y="528752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9803"/>
                  </a:srgbClr>
                </a:gs>
                <a:gs pos="100000">
                  <a:srgbClr val="FF4093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g3ca2fb5a50d_0_349"/>
            <p:cNvSpPr/>
            <p:nvPr/>
          </p:nvSpPr>
          <p:spPr>
            <a:xfrm>
              <a:off x="5927471" y="3218110"/>
              <a:ext cx="2000707" cy="1925388"/>
            </a:xfrm>
            <a:custGeom>
              <a:rect b="b" l="l" r="r" t="t"/>
              <a:pathLst>
                <a:path extrusionOk="0" h="2831453" w="2942216">
                  <a:moveTo>
                    <a:pt x="1809974" y="581624"/>
                  </a:moveTo>
                  <a:cubicBezTo>
                    <a:pt x="1751479" y="486244"/>
                    <a:pt x="1723241" y="365339"/>
                    <a:pt x="1698363" y="259211"/>
                  </a:cubicBezTo>
                  <a:cubicBezTo>
                    <a:pt x="1669452" y="136962"/>
                    <a:pt x="1645248" y="32850"/>
                    <a:pt x="1584736" y="6654"/>
                  </a:cubicBezTo>
                  <a:cubicBezTo>
                    <a:pt x="1515484" y="-23573"/>
                    <a:pt x="1484555" y="53001"/>
                    <a:pt x="1440852" y="159128"/>
                  </a:cubicBezTo>
                  <a:lnTo>
                    <a:pt x="1440852" y="159128"/>
                  </a:lnTo>
                  <a:cubicBezTo>
                    <a:pt x="1415303" y="221596"/>
                    <a:pt x="1385047" y="295482"/>
                    <a:pt x="1340672" y="363323"/>
                  </a:cubicBezTo>
                  <a:cubicBezTo>
                    <a:pt x="1292935" y="312946"/>
                    <a:pt x="1242508" y="271301"/>
                    <a:pt x="1189392" y="241075"/>
                  </a:cubicBezTo>
                  <a:cubicBezTo>
                    <a:pt x="966844" y="112781"/>
                    <a:pt x="781274" y="223611"/>
                    <a:pt x="737571" y="488259"/>
                  </a:cubicBezTo>
                  <a:cubicBezTo>
                    <a:pt x="707315" y="465421"/>
                    <a:pt x="677059" y="444598"/>
                    <a:pt x="646131" y="426463"/>
                  </a:cubicBezTo>
                  <a:cubicBezTo>
                    <a:pt x="289112" y="220924"/>
                    <a:pt x="0" y="454002"/>
                    <a:pt x="0" y="948369"/>
                  </a:cubicBezTo>
                  <a:cubicBezTo>
                    <a:pt x="0" y="1442065"/>
                    <a:pt x="289112" y="2008975"/>
                    <a:pt x="645459" y="2214513"/>
                  </a:cubicBezTo>
                  <a:cubicBezTo>
                    <a:pt x="991721" y="2414007"/>
                    <a:pt x="1274781" y="2199736"/>
                    <a:pt x="1290918" y="1735595"/>
                  </a:cubicBezTo>
                  <a:cubicBezTo>
                    <a:pt x="1356136" y="1856500"/>
                    <a:pt x="1442869" y="1957926"/>
                    <a:pt x="1539016" y="2013005"/>
                  </a:cubicBezTo>
                  <a:cubicBezTo>
                    <a:pt x="1563893" y="2027110"/>
                    <a:pt x="1588098" y="2037858"/>
                    <a:pt x="1610958" y="2044575"/>
                  </a:cubicBezTo>
                  <a:cubicBezTo>
                    <a:pt x="1749462" y="2348852"/>
                    <a:pt x="1955875" y="2610813"/>
                    <a:pt x="2186492" y="2743808"/>
                  </a:cubicBezTo>
                  <a:cubicBezTo>
                    <a:pt x="2603351" y="2984275"/>
                    <a:pt x="2941544" y="2712911"/>
                    <a:pt x="2942216" y="2137940"/>
                  </a:cubicBezTo>
                  <a:cubicBezTo>
                    <a:pt x="2942216" y="1562970"/>
                    <a:pt x="2604023" y="901351"/>
                    <a:pt x="2187164" y="660884"/>
                  </a:cubicBezTo>
                  <a:cubicBezTo>
                    <a:pt x="2049332" y="581624"/>
                    <a:pt x="1920912" y="557443"/>
                    <a:pt x="1809974" y="58162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6400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9999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g3ca2fb5a50d_0_349"/>
            <p:cNvSpPr/>
            <p:nvPr/>
          </p:nvSpPr>
          <p:spPr>
            <a:xfrm>
              <a:off x="7607984" y="2122600"/>
              <a:ext cx="1238097" cy="1358380"/>
            </a:xfrm>
            <a:custGeom>
              <a:rect b="b" l="l" r="r" t="t"/>
              <a:pathLst>
                <a:path extrusionOk="0" h="1997618" w="1820731">
                  <a:moveTo>
                    <a:pt x="0" y="0"/>
                  </a:moveTo>
                  <a:lnTo>
                    <a:pt x="1820059" y="1049858"/>
                  </a:lnTo>
                  <a:lnTo>
                    <a:pt x="1820732" y="1997619"/>
                  </a:lnTo>
                  <a:lnTo>
                    <a:pt x="161365" y="1040454"/>
                  </a:lnTo>
                  <a:lnTo>
                    <a:pt x="673" y="109284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g3ca2fb5a50d_0_349"/>
            <p:cNvSpPr/>
            <p:nvPr/>
          </p:nvSpPr>
          <p:spPr>
            <a:xfrm>
              <a:off x="8482162" y="2772238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g3ca2fb5a50d_0_349"/>
            <p:cNvSpPr/>
            <p:nvPr/>
          </p:nvSpPr>
          <p:spPr>
            <a:xfrm>
              <a:off x="7924874" y="2461522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0" y="0"/>
                  </a:moveTo>
                  <a:lnTo>
                    <a:pt x="398705" y="229719"/>
                  </a:lnTo>
                  <a:lnTo>
                    <a:pt x="398705" y="313009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g3ca2fb5a50d_0_349"/>
            <p:cNvSpPr/>
            <p:nvPr/>
          </p:nvSpPr>
          <p:spPr>
            <a:xfrm>
              <a:off x="7925329" y="2574344"/>
              <a:ext cx="489204" cy="338910"/>
            </a:xfrm>
            <a:custGeom>
              <a:rect b="b" l="l" r="r" t="t"/>
              <a:pathLst>
                <a:path extrusionOk="0" h="498397" w="719417">
                  <a:moveTo>
                    <a:pt x="0" y="0"/>
                  </a:moveTo>
                  <a:lnTo>
                    <a:pt x="719418" y="415107"/>
                  </a:lnTo>
                  <a:lnTo>
                    <a:pt x="719418" y="498397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g3ca2fb5a50d_0_349"/>
            <p:cNvSpPr/>
            <p:nvPr/>
          </p:nvSpPr>
          <p:spPr>
            <a:xfrm>
              <a:off x="7925329" y="2687166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0" y="0"/>
                  </a:moveTo>
                  <a:lnTo>
                    <a:pt x="931209" y="537356"/>
                  </a:lnTo>
                  <a:lnTo>
                    <a:pt x="931209" y="620646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g3ca2fb5a50d_0_349"/>
            <p:cNvSpPr/>
            <p:nvPr/>
          </p:nvSpPr>
          <p:spPr>
            <a:xfrm>
              <a:off x="7718167" y="2337816"/>
              <a:ext cx="140817" cy="208665"/>
            </a:xfrm>
            <a:custGeom>
              <a:rect b="b" l="l" r="r" t="t"/>
              <a:pathLst>
                <a:path extrusionOk="0" h="306860" w="207084">
                  <a:moveTo>
                    <a:pt x="207085" y="212875"/>
                  </a:moveTo>
                  <a:cubicBezTo>
                    <a:pt x="207085" y="290792"/>
                    <a:pt x="160693" y="327735"/>
                    <a:pt x="103543" y="294822"/>
                  </a:cubicBezTo>
                  <a:cubicBezTo>
                    <a:pt x="46393" y="261909"/>
                    <a:pt x="0" y="171902"/>
                    <a:pt x="0" y="93985"/>
                  </a:cubicBezTo>
                  <a:cubicBezTo>
                    <a:pt x="0" y="16069"/>
                    <a:pt x="46393" y="-20874"/>
                    <a:pt x="103543" y="12039"/>
                  </a:cubicBezTo>
                  <a:cubicBezTo>
                    <a:pt x="161365" y="44952"/>
                    <a:pt x="207085" y="134959"/>
                    <a:pt x="207085" y="2128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g3ca2fb5a50d_0_349"/>
            <p:cNvSpPr/>
            <p:nvPr/>
          </p:nvSpPr>
          <p:spPr>
            <a:xfrm>
              <a:off x="5312360" y="505331"/>
              <a:ext cx="1238097" cy="1456582"/>
            </a:xfrm>
            <a:custGeom>
              <a:rect b="b" l="l" r="r" t="t"/>
              <a:pathLst>
                <a:path extrusionOk="0" h="2142033" w="1820731">
                  <a:moveTo>
                    <a:pt x="1820059" y="1049187"/>
                  </a:moveTo>
                  <a:lnTo>
                    <a:pt x="0" y="0"/>
                  </a:lnTo>
                  <a:lnTo>
                    <a:pt x="672" y="947761"/>
                  </a:lnTo>
                  <a:lnTo>
                    <a:pt x="1660039" y="1904254"/>
                  </a:lnTo>
                  <a:lnTo>
                    <a:pt x="1820732" y="2142034"/>
                  </a:lnTo>
                  <a:lnTo>
                    <a:pt x="1820059" y="10491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g3ca2fb5a50d_0_349"/>
            <p:cNvSpPr/>
            <p:nvPr/>
          </p:nvSpPr>
          <p:spPr>
            <a:xfrm>
              <a:off x="5180778" y="581304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g3ca2fb5a50d_0_349"/>
            <p:cNvSpPr/>
            <p:nvPr/>
          </p:nvSpPr>
          <p:spPr>
            <a:xfrm>
              <a:off x="5957976" y="1033957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398705" y="229720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398705" y="313010"/>
                  </a:lnTo>
                  <a:lnTo>
                    <a:pt x="398705" y="22972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g3ca2fb5a50d_0_349"/>
            <p:cNvSpPr/>
            <p:nvPr/>
          </p:nvSpPr>
          <p:spPr>
            <a:xfrm>
              <a:off x="5707561" y="1002113"/>
              <a:ext cx="522579" cy="358093"/>
            </a:xfrm>
            <a:custGeom>
              <a:rect b="b" l="l" r="r" t="t"/>
              <a:pathLst>
                <a:path extrusionOk="0" h="526608" w="768499">
                  <a:moveTo>
                    <a:pt x="768499" y="443318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768499" y="526608"/>
                  </a:lnTo>
                  <a:lnTo>
                    <a:pt x="768499" y="44331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g3ca2fb5a50d_0_349"/>
            <p:cNvSpPr/>
            <p:nvPr/>
          </p:nvSpPr>
          <p:spPr>
            <a:xfrm>
              <a:off x="5597378" y="1051245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931209" y="537356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931209" y="620646"/>
                  </a:lnTo>
                  <a:lnTo>
                    <a:pt x="931209" y="53735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g3ca2fb5a50d_0_349"/>
            <p:cNvSpPr/>
            <p:nvPr/>
          </p:nvSpPr>
          <p:spPr>
            <a:xfrm>
              <a:off x="6294443" y="1222979"/>
              <a:ext cx="140817" cy="208472"/>
            </a:xfrm>
            <a:custGeom>
              <a:rect b="b" l="l" r="r" t="t"/>
              <a:pathLst>
                <a:path extrusionOk="0" h="306577" w="207084">
                  <a:moveTo>
                    <a:pt x="0" y="93703"/>
                  </a:moveTo>
                  <a:cubicBezTo>
                    <a:pt x="0" y="171619"/>
                    <a:pt x="46392" y="261626"/>
                    <a:pt x="103542" y="294539"/>
                  </a:cubicBezTo>
                  <a:cubicBezTo>
                    <a:pt x="160692" y="327452"/>
                    <a:pt x="207085" y="290509"/>
                    <a:pt x="207085" y="212593"/>
                  </a:cubicBezTo>
                  <a:cubicBezTo>
                    <a:pt x="207085" y="134676"/>
                    <a:pt x="160692" y="44669"/>
                    <a:pt x="103542" y="11756"/>
                  </a:cubicBezTo>
                  <a:cubicBezTo>
                    <a:pt x="46392" y="-20485"/>
                    <a:pt x="0" y="15786"/>
                    <a:pt x="0" y="93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g3ca2fb5a50d_0_349"/>
            <p:cNvSpPr/>
            <p:nvPr/>
          </p:nvSpPr>
          <p:spPr>
            <a:xfrm>
              <a:off x="5644729" y="1476602"/>
              <a:ext cx="739292" cy="810735"/>
            </a:xfrm>
            <a:custGeom>
              <a:rect b="b" l="l" r="r" t="t"/>
              <a:pathLst>
                <a:path extrusionOk="0" h="1192257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258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g3ca2fb5a50d_0_349"/>
            <p:cNvSpPr/>
            <p:nvPr/>
          </p:nvSpPr>
          <p:spPr>
            <a:xfrm>
              <a:off x="5833224" y="1677226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g3ca2fb5a50d_0_349"/>
            <p:cNvSpPr/>
            <p:nvPr/>
          </p:nvSpPr>
          <p:spPr>
            <a:xfrm>
              <a:off x="5833224" y="1769576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g3ca2fb5a50d_0_349"/>
            <p:cNvSpPr/>
            <p:nvPr/>
          </p:nvSpPr>
          <p:spPr>
            <a:xfrm>
              <a:off x="5710748" y="1604650"/>
              <a:ext cx="84124" cy="124724"/>
            </a:xfrm>
            <a:custGeom>
              <a:rect b="b" l="l" r="r" t="t"/>
              <a:pathLst>
                <a:path extrusionOk="0" h="183417" w="123712">
                  <a:moveTo>
                    <a:pt x="123713" y="127308"/>
                  </a:moveTo>
                  <a:cubicBezTo>
                    <a:pt x="123713" y="173655"/>
                    <a:pt x="96146" y="195821"/>
                    <a:pt x="61856" y="176342"/>
                  </a:cubicBezTo>
                  <a:cubicBezTo>
                    <a:pt x="27566" y="156863"/>
                    <a:pt x="0" y="103127"/>
                    <a:pt x="0" y="56109"/>
                  </a:cubicBezTo>
                  <a:cubicBezTo>
                    <a:pt x="0" y="9762"/>
                    <a:pt x="27566" y="-12404"/>
                    <a:pt x="61856" y="7075"/>
                  </a:cubicBezTo>
                  <a:cubicBezTo>
                    <a:pt x="95474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g3ca2fb5a50d_0_349"/>
            <p:cNvSpPr/>
            <p:nvPr/>
          </p:nvSpPr>
          <p:spPr>
            <a:xfrm>
              <a:off x="7831081" y="1765936"/>
              <a:ext cx="739292" cy="811192"/>
            </a:xfrm>
            <a:custGeom>
              <a:rect b="b" l="l" r="r" t="t"/>
              <a:pathLst>
                <a:path extrusionOk="0" h="1192929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929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g3ca2fb5a50d_0_349"/>
            <p:cNvSpPr/>
            <p:nvPr/>
          </p:nvSpPr>
          <p:spPr>
            <a:xfrm>
              <a:off x="8019577" y="1967015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g3ca2fb5a50d_0_349"/>
            <p:cNvSpPr/>
            <p:nvPr/>
          </p:nvSpPr>
          <p:spPr>
            <a:xfrm>
              <a:off x="8020032" y="2059365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g3ca2fb5a50d_0_349"/>
            <p:cNvSpPr/>
            <p:nvPr/>
          </p:nvSpPr>
          <p:spPr>
            <a:xfrm>
              <a:off x="7897101" y="1894439"/>
              <a:ext cx="84125" cy="124724"/>
            </a:xfrm>
            <a:custGeom>
              <a:rect b="b" l="l" r="r" t="t"/>
              <a:pathLst>
                <a:path extrusionOk="0" h="183417" w="123713">
                  <a:moveTo>
                    <a:pt x="123713" y="127308"/>
                  </a:moveTo>
                  <a:cubicBezTo>
                    <a:pt x="123713" y="173655"/>
                    <a:pt x="96146" y="195821"/>
                    <a:pt x="61857" y="176342"/>
                  </a:cubicBezTo>
                  <a:cubicBezTo>
                    <a:pt x="27567" y="156863"/>
                    <a:pt x="0" y="103127"/>
                    <a:pt x="0" y="56109"/>
                  </a:cubicBezTo>
                  <a:cubicBezTo>
                    <a:pt x="0" y="9762"/>
                    <a:pt x="27567" y="-12404"/>
                    <a:pt x="61857" y="7075"/>
                  </a:cubicBezTo>
                  <a:cubicBezTo>
                    <a:pt x="96146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ca2fb5a50d_0_383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Business Understanding</a:t>
            </a:r>
            <a:endParaRPr/>
          </a:p>
        </p:txBody>
      </p:sp>
      <p:sp>
        <p:nvSpPr>
          <p:cNvPr id="524" name="Google Shape;524;g3ca2fb5a50d_0_383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Definir claramente:</a:t>
            </a:r>
            <a:endParaRPr b="1" sz="12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Qual problema queremos resolver?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Qual decisão será tomada?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Qual impacto esperado?</a:t>
            </a: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Exemplo na Led.Tools:</a:t>
            </a:r>
            <a:endParaRPr b="1" sz="12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Reduzir devoluções?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Aumentar margem?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Melhorar giro de estoque?</a:t>
            </a:r>
            <a:br>
              <a:rPr b="1" lang="en" sz="1200"/>
            </a:b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Sem essa etapa, a análise perde direção.</a:t>
            </a:r>
            <a:endParaRPr b="1" sz="12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800"/>
              </a:spcAft>
              <a:buNone/>
            </a:pPr>
            <a:r>
              <a:t/>
            </a:r>
            <a:endParaRPr b="1" sz="1200"/>
          </a:p>
        </p:txBody>
      </p:sp>
      <p:sp>
        <p:nvSpPr>
          <p:cNvPr id="525" name="Google Shape;525;g3ca2fb5a50d_0_383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26" name="Google Shape;526;g3ca2fb5a50d_0_383"/>
          <p:cNvGrpSpPr/>
          <p:nvPr/>
        </p:nvGrpSpPr>
        <p:grpSpPr>
          <a:xfrm>
            <a:off x="5180778" y="497142"/>
            <a:ext cx="3768642" cy="4646356"/>
            <a:chOff x="5180778" y="497142"/>
            <a:chExt cx="3768642" cy="4646356"/>
          </a:xfrm>
        </p:grpSpPr>
        <p:sp>
          <p:nvSpPr>
            <p:cNvPr id="527" name="Google Shape;527;g3ca2fb5a50d_0_383"/>
            <p:cNvSpPr/>
            <p:nvPr/>
          </p:nvSpPr>
          <p:spPr>
            <a:xfrm>
              <a:off x="6839939" y="497142"/>
              <a:ext cx="693376" cy="2512137"/>
            </a:xfrm>
            <a:custGeom>
              <a:rect b="b" l="l" r="r" t="t"/>
              <a:pathLst>
                <a:path extrusionOk="0" h="3694319" w="1019671">
                  <a:moveTo>
                    <a:pt x="399309" y="3567369"/>
                  </a:moveTo>
                  <a:cubicBezTo>
                    <a:pt x="-431720" y="380179"/>
                    <a:pt x="251391" y="108815"/>
                    <a:pt x="510247" y="0"/>
                  </a:cubicBezTo>
                  <a:cubicBezTo>
                    <a:pt x="768430" y="407047"/>
                    <a:pt x="1451541" y="1465637"/>
                    <a:pt x="619840" y="3694320"/>
                  </a:cubicBezTo>
                  <a:lnTo>
                    <a:pt x="399309" y="3567369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g3ca2fb5a50d_0_383"/>
            <p:cNvSpPr/>
            <p:nvPr/>
          </p:nvSpPr>
          <p:spPr>
            <a:xfrm>
              <a:off x="7205043" y="2367351"/>
              <a:ext cx="250838" cy="704311"/>
            </a:xfrm>
            <a:custGeom>
              <a:rect b="b" l="l" r="r" t="t"/>
              <a:pathLst>
                <a:path extrusionOk="0" h="1035752" w="368879">
                  <a:moveTo>
                    <a:pt x="0" y="621989"/>
                  </a:moveTo>
                  <a:cubicBezTo>
                    <a:pt x="115645" y="766403"/>
                    <a:pt x="244064" y="924923"/>
                    <a:pt x="334159" y="1035753"/>
                  </a:cubicBezTo>
                  <a:cubicBezTo>
                    <a:pt x="434340" y="734834"/>
                    <a:pt x="300542" y="314353"/>
                    <a:pt x="151279" y="0"/>
                  </a:cubicBezTo>
                  <a:cubicBezTo>
                    <a:pt x="115645" y="195463"/>
                    <a:pt x="65891" y="402345"/>
                    <a:pt x="0" y="621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g3ca2fb5a50d_0_383"/>
            <p:cNvSpPr/>
            <p:nvPr/>
          </p:nvSpPr>
          <p:spPr>
            <a:xfrm>
              <a:off x="6581373" y="2034344"/>
              <a:ext cx="250454" cy="560435"/>
            </a:xfrm>
            <a:custGeom>
              <a:rect b="b" l="l" r="r" t="t"/>
              <a:pathLst>
                <a:path extrusionOk="0" h="824169" w="368315">
                  <a:moveTo>
                    <a:pt x="216364" y="0"/>
                  </a:moveTo>
                  <a:cubicBezTo>
                    <a:pt x="67774" y="142399"/>
                    <a:pt x="-65352" y="408390"/>
                    <a:pt x="34828" y="824169"/>
                  </a:cubicBezTo>
                  <a:cubicBezTo>
                    <a:pt x="124924" y="816780"/>
                    <a:pt x="252671" y="806705"/>
                    <a:pt x="368315" y="795958"/>
                  </a:cubicBezTo>
                  <a:cubicBezTo>
                    <a:pt x="302425" y="500412"/>
                    <a:pt x="252671" y="236437"/>
                    <a:pt x="21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g3ca2fb5a50d_0_383"/>
            <p:cNvSpPr/>
            <p:nvPr/>
          </p:nvSpPr>
          <p:spPr>
            <a:xfrm>
              <a:off x="6674321" y="621337"/>
              <a:ext cx="693265" cy="2512137"/>
            </a:xfrm>
            <a:custGeom>
              <a:rect b="b" l="l" r="r" t="t"/>
              <a:pathLst>
                <a:path extrusionOk="0" h="3694319" w="1019507">
                  <a:moveTo>
                    <a:pt x="399145" y="3567369"/>
                  </a:moveTo>
                  <a:cubicBezTo>
                    <a:pt x="-431884" y="379507"/>
                    <a:pt x="251899" y="108815"/>
                    <a:pt x="510083" y="0"/>
                  </a:cubicBezTo>
                  <a:cubicBezTo>
                    <a:pt x="768266" y="407047"/>
                    <a:pt x="1451377" y="1465637"/>
                    <a:pt x="619676" y="3694319"/>
                  </a:cubicBezTo>
                  <a:lnTo>
                    <a:pt x="399145" y="356736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g3ca2fb5a50d_0_383"/>
            <p:cNvSpPr/>
            <p:nvPr/>
          </p:nvSpPr>
          <p:spPr>
            <a:xfrm>
              <a:off x="7019737" y="621337"/>
              <a:ext cx="346408" cy="2512137"/>
            </a:xfrm>
            <a:custGeom>
              <a:rect b="b" l="l" r="r" t="t"/>
              <a:pathLst>
                <a:path extrusionOk="0" h="3694319" w="509424">
                  <a:moveTo>
                    <a:pt x="109593" y="3694319"/>
                  </a:moveTo>
                  <a:cubicBezTo>
                    <a:pt x="941294" y="1465637"/>
                    <a:pt x="258183" y="407047"/>
                    <a:pt x="0" y="0"/>
                  </a:cubicBezTo>
                  <a:lnTo>
                    <a:pt x="0" y="3631180"/>
                  </a:lnTo>
                  <a:lnTo>
                    <a:pt x="109593" y="369431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g3ca2fb5a50d_0_383"/>
            <p:cNvSpPr/>
            <p:nvPr/>
          </p:nvSpPr>
          <p:spPr>
            <a:xfrm>
              <a:off x="6841258" y="1023407"/>
              <a:ext cx="347472" cy="518588"/>
            </a:xfrm>
            <a:custGeom>
              <a:rect b="b" l="l" r="r" t="t"/>
              <a:pathLst>
                <a:path extrusionOk="0" h="762629" w="510988">
                  <a:moveTo>
                    <a:pt x="510988" y="528752"/>
                  </a:moveTo>
                  <a:cubicBezTo>
                    <a:pt x="510988" y="722871"/>
                    <a:pt x="396688" y="814222"/>
                    <a:pt x="255494" y="732947"/>
                  </a:cubicBezTo>
                  <a:cubicBezTo>
                    <a:pt x="114300" y="651672"/>
                    <a:pt x="0" y="427997"/>
                    <a:pt x="0" y="233878"/>
                  </a:cubicBezTo>
                  <a:cubicBezTo>
                    <a:pt x="0" y="39758"/>
                    <a:pt x="114300" y="-51592"/>
                    <a:pt x="255494" y="29683"/>
                  </a:cubicBezTo>
                  <a:cubicBezTo>
                    <a:pt x="396688" y="110958"/>
                    <a:pt x="510988" y="334632"/>
                    <a:pt x="510988" y="528752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9803"/>
                  </a:srgbClr>
                </a:gs>
                <a:gs pos="100000">
                  <a:srgbClr val="FF4093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g3ca2fb5a50d_0_383"/>
            <p:cNvSpPr/>
            <p:nvPr/>
          </p:nvSpPr>
          <p:spPr>
            <a:xfrm>
              <a:off x="5927471" y="3218110"/>
              <a:ext cx="2000707" cy="1925388"/>
            </a:xfrm>
            <a:custGeom>
              <a:rect b="b" l="l" r="r" t="t"/>
              <a:pathLst>
                <a:path extrusionOk="0" h="2831453" w="2942216">
                  <a:moveTo>
                    <a:pt x="1809974" y="581624"/>
                  </a:moveTo>
                  <a:cubicBezTo>
                    <a:pt x="1751479" y="486244"/>
                    <a:pt x="1723241" y="365339"/>
                    <a:pt x="1698363" y="259211"/>
                  </a:cubicBezTo>
                  <a:cubicBezTo>
                    <a:pt x="1669452" y="136962"/>
                    <a:pt x="1645248" y="32850"/>
                    <a:pt x="1584736" y="6654"/>
                  </a:cubicBezTo>
                  <a:cubicBezTo>
                    <a:pt x="1515484" y="-23573"/>
                    <a:pt x="1484555" y="53001"/>
                    <a:pt x="1440852" y="159128"/>
                  </a:cubicBezTo>
                  <a:lnTo>
                    <a:pt x="1440852" y="159128"/>
                  </a:lnTo>
                  <a:cubicBezTo>
                    <a:pt x="1415303" y="221596"/>
                    <a:pt x="1385047" y="295482"/>
                    <a:pt x="1340672" y="363323"/>
                  </a:cubicBezTo>
                  <a:cubicBezTo>
                    <a:pt x="1292935" y="312946"/>
                    <a:pt x="1242508" y="271301"/>
                    <a:pt x="1189392" y="241075"/>
                  </a:cubicBezTo>
                  <a:cubicBezTo>
                    <a:pt x="966844" y="112781"/>
                    <a:pt x="781274" y="223611"/>
                    <a:pt x="737571" y="488259"/>
                  </a:cubicBezTo>
                  <a:cubicBezTo>
                    <a:pt x="707315" y="465421"/>
                    <a:pt x="677059" y="444598"/>
                    <a:pt x="646131" y="426463"/>
                  </a:cubicBezTo>
                  <a:cubicBezTo>
                    <a:pt x="289112" y="220924"/>
                    <a:pt x="0" y="454002"/>
                    <a:pt x="0" y="948369"/>
                  </a:cubicBezTo>
                  <a:cubicBezTo>
                    <a:pt x="0" y="1442065"/>
                    <a:pt x="289112" y="2008975"/>
                    <a:pt x="645459" y="2214513"/>
                  </a:cubicBezTo>
                  <a:cubicBezTo>
                    <a:pt x="991721" y="2414007"/>
                    <a:pt x="1274781" y="2199736"/>
                    <a:pt x="1290918" y="1735595"/>
                  </a:cubicBezTo>
                  <a:cubicBezTo>
                    <a:pt x="1356136" y="1856500"/>
                    <a:pt x="1442869" y="1957926"/>
                    <a:pt x="1539016" y="2013005"/>
                  </a:cubicBezTo>
                  <a:cubicBezTo>
                    <a:pt x="1563893" y="2027110"/>
                    <a:pt x="1588098" y="2037858"/>
                    <a:pt x="1610958" y="2044575"/>
                  </a:cubicBezTo>
                  <a:cubicBezTo>
                    <a:pt x="1749462" y="2348852"/>
                    <a:pt x="1955875" y="2610813"/>
                    <a:pt x="2186492" y="2743808"/>
                  </a:cubicBezTo>
                  <a:cubicBezTo>
                    <a:pt x="2603351" y="2984275"/>
                    <a:pt x="2941544" y="2712911"/>
                    <a:pt x="2942216" y="2137940"/>
                  </a:cubicBezTo>
                  <a:cubicBezTo>
                    <a:pt x="2942216" y="1562970"/>
                    <a:pt x="2604023" y="901351"/>
                    <a:pt x="2187164" y="660884"/>
                  </a:cubicBezTo>
                  <a:cubicBezTo>
                    <a:pt x="2049332" y="581624"/>
                    <a:pt x="1920912" y="557443"/>
                    <a:pt x="1809974" y="58162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6400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9999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g3ca2fb5a50d_0_383"/>
            <p:cNvSpPr/>
            <p:nvPr/>
          </p:nvSpPr>
          <p:spPr>
            <a:xfrm>
              <a:off x="7607984" y="2122600"/>
              <a:ext cx="1238097" cy="1358380"/>
            </a:xfrm>
            <a:custGeom>
              <a:rect b="b" l="l" r="r" t="t"/>
              <a:pathLst>
                <a:path extrusionOk="0" h="1997618" w="1820731">
                  <a:moveTo>
                    <a:pt x="0" y="0"/>
                  </a:moveTo>
                  <a:lnTo>
                    <a:pt x="1820059" y="1049858"/>
                  </a:lnTo>
                  <a:lnTo>
                    <a:pt x="1820732" y="1997619"/>
                  </a:lnTo>
                  <a:lnTo>
                    <a:pt x="161365" y="1040454"/>
                  </a:lnTo>
                  <a:lnTo>
                    <a:pt x="673" y="109284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g3ca2fb5a50d_0_383"/>
            <p:cNvSpPr/>
            <p:nvPr/>
          </p:nvSpPr>
          <p:spPr>
            <a:xfrm>
              <a:off x="8482162" y="2772238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g3ca2fb5a50d_0_383"/>
            <p:cNvSpPr/>
            <p:nvPr/>
          </p:nvSpPr>
          <p:spPr>
            <a:xfrm>
              <a:off x="7924874" y="2461522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0" y="0"/>
                  </a:moveTo>
                  <a:lnTo>
                    <a:pt x="398705" y="229719"/>
                  </a:lnTo>
                  <a:lnTo>
                    <a:pt x="398705" y="313009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g3ca2fb5a50d_0_383"/>
            <p:cNvSpPr/>
            <p:nvPr/>
          </p:nvSpPr>
          <p:spPr>
            <a:xfrm>
              <a:off x="7925329" y="2574344"/>
              <a:ext cx="489204" cy="338910"/>
            </a:xfrm>
            <a:custGeom>
              <a:rect b="b" l="l" r="r" t="t"/>
              <a:pathLst>
                <a:path extrusionOk="0" h="498397" w="719417">
                  <a:moveTo>
                    <a:pt x="0" y="0"/>
                  </a:moveTo>
                  <a:lnTo>
                    <a:pt x="719418" y="415107"/>
                  </a:lnTo>
                  <a:lnTo>
                    <a:pt x="719418" y="498397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g3ca2fb5a50d_0_383"/>
            <p:cNvSpPr/>
            <p:nvPr/>
          </p:nvSpPr>
          <p:spPr>
            <a:xfrm>
              <a:off x="7925329" y="2687166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0" y="0"/>
                  </a:moveTo>
                  <a:lnTo>
                    <a:pt x="931209" y="537356"/>
                  </a:lnTo>
                  <a:lnTo>
                    <a:pt x="931209" y="620646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g3ca2fb5a50d_0_383"/>
            <p:cNvSpPr/>
            <p:nvPr/>
          </p:nvSpPr>
          <p:spPr>
            <a:xfrm>
              <a:off x="7718167" y="2337816"/>
              <a:ext cx="140817" cy="208665"/>
            </a:xfrm>
            <a:custGeom>
              <a:rect b="b" l="l" r="r" t="t"/>
              <a:pathLst>
                <a:path extrusionOk="0" h="306860" w="207084">
                  <a:moveTo>
                    <a:pt x="207085" y="212875"/>
                  </a:moveTo>
                  <a:cubicBezTo>
                    <a:pt x="207085" y="290792"/>
                    <a:pt x="160693" y="327735"/>
                    <a:pt x="103543" y="294822"/>
                  </a:cubicBezTo>
                  <a:cubicBezTo>
                    <a:pt x="46393" y="261909"/>
                    <a:pt x="0" y="171902"/>
                    <a:pt x="0" y="93985"/>
                  </a:cubicBezTo>
                  <a:cubicBezTo>
                    <a:pt x="0" y="16069"/>
                    <a:pt x="46393" y="-20874"/>
                    <a:pt x="103543" y="12039"/>
                  </a:cubicBezTo>
                  <a:cubicBezTo>
                    <a:pt x="161365" y="44952"/>
                    <a:pt x="207085" y="134959"/>
                    <a:pt x="207085" y="2128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g3ca2fb5a50d_0_383"/>
            <p:cNvSpPr/>
            <p:nvPr/>
          </p:nvSpPr>
          <p:spPr>
            <a:xfrm>
              <a:off x="5312360" y="505331"/>
              <a:ext cx="1238097" cy="1456582"/>
            </a:xfrm>
            <a:custGeom>
              <a:rect b="b" l="l" r="r" t="t"/>
              <a:pathLst>
                <a:path extrusionOk="0" h="2142033" w="1820731">
                  <a:moveTo>
                    <a:pt x="1820059" y="1049187"/>
                  </a:moveTo>
                  <a:lnTo>
                    <a:pt x="0" y="0"/>
                  </a:lnTo>
                  <a:lnTo>
                    <a:pt x="672" y="947761"/>
                  </a:lnTo>
                  <a:lnTo>
                    <a:pt x="1660039" y="1904254"/>
                  </a:lnTo>
                  <a:lnTo>
                    <a:pt x="1820732" y="2142034"/>
                  </a:lnTo>
                  <a:lnTo>
                    <a:pt x="1820059" y="10491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g3ca2fb5a50d_0_383"/>
            <p:cNvSpPr/>
            <p:nvPr/>
          </p:nvSpPr>
          <p:spPr>
            <a:xfrm>
              <a:off x="5180778" y="581304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g3ca2fb5a50d_0_383"/>
            <p:cNvSpPr/>
            <p:nvPr/>
          </p:nvSpPr>
          <p:spPr>
            <a:xfrm>
              <a:off x="5957976" y="1033957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398705" y="229720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398705" y="313010"/>
                  </a:lnTo>
                  <a:lnTo>
                    <a:pt x="398705" y="22972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g3ca2fb5a50d_0_383"/>
            <p:cNvSpPr/>
            <p:nvPr/>
          </p:nvSpPr>
          <p:spPr>
            <a:xfrm>
              <a:off x="5707561" y="1002113"/>
              <a:ext cx="522579" cy="358093"/>
            </a:xfrm>
            <a:custGeom>
              <a:rect b="b" l="l" r="r" t="t"/>
              <a:pathLst>
                <a:path extrusionOk="0" h="526608" w="768499">
                  <a:moveTo>
                    <a:pt x="768499" y="443318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768499" y="526608"/>
                  </a:lnTo>
                  <a:lnTo>
                    <a:pt x="768499" y="44331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g3ca2fb5a50d_0_383"/>
            <p:cNvSpPr/>
            <p:nvPr/>
          </p:nvSpPr>
          <p:spPr>
            <a:xfrm>
              <a:off x="5597378" y="1051245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931209" y="537356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931209" y="620646"/>
                  </a:lnTo>
                  <a:lnTo>
                    <a:pt x="931209" y="53735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g3ca2fb5a50d_0_383"/>
            <p:cNvSpPr/>
            <p:nvPr/>
          </p:nvSpPr>
          <p:spPr>
            <a:xfrm>
              <a:off x="6294443" y="1222979"/>
              <a:ext cx="140817" cy="208472"/>
            </a:xfrm>
            <a:custGeom>
              <a:rect b="b" l="l" r="r" t="t"/>
              <a:pathLst>
                <a:path extrusionOk="0" h="306577" w="207084">
                  <a:moveTo>
                    <a:pt x="0" y="93703"/>
                  </a:moveTo>
                  <a:cubicBezTo>
                    <a:pt x="0" y="171619"/>
                    <a:pt x="46392" y="261626"/>
                    <a:pt x="103542" y="294539"/>
                  </a:cubicBezTo>
                  <a:cubicBezTo>
                    <a:pt x="160692" y="327452"/>
                    <a:pt x="207085" y="290509"/>
                    <a:pt x="207085" y="212593"/>
                  </a:cubicBezTo>
                  <a:cubicBezTo>
                    <a:pt x="207085" y="134676"/>
                    <a:pt x="160692" y="44669"/>
                    <a:pt x="103542" y="11756"/>
                  </a:cubicBezTo>
                  <a:cubicBezTo>
                    <a:pt x="46392" y="-20485"/>
                    <a:pt x="0" y="15786"/>
                    <a:pt x="0" y="93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g3ca2fb5a50d_0_383"/>
            <p:cNvSpPr/>
            <p:nvPr/>
          </p:nvSpPr>
          <p:spPr>
            <a:xfrm>
              <a:off x="5644729" y="1476602"/>
              <a:ext cx="739292" cy="810735"/>
            </a:xfrm>
            <a:custGeom>
              <a:rect b="b" l="l" r="r" t="t"/>
              <a:pathLst>
                <a:path extrusionOk="0" h="1192257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258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g3ca2fb5a50d_0_383"/>
            <p:cNvSpPr/>
            <p:nvPr/>
          </p:nvSpPr>
          <p:spPr>
            <a:xfrm>
              <a:off x="5833224" y="1677226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g3ca2fb5a50d_0_383"/>
            <p:cNvSpPr/>
            <p:nvPr/>
          </p:nvSpPr>
          <p:spPr>
            <a:xfrm>
              <a:off x="5833224" y="1769576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g3ca2fb5a50d_0_383"/>
            <p:cNvSpPr/>
            <p:nvPr/>
          </p:nvSpPr>
          <p:spPr>
            <a:xfrm>
              <a:off x="5710748" y="1604650"/>
              <a:ext cx="84124" cy="124724"/>
            </a:xfrm>
            <a:custGeom>
              <a:rect b="b" l="l" r="r" t="t"/>
              <a:pathLst>
                <a:path extrusionOk="0" h="183417" w="123712">
                  <a:moveTo>
                    <a:pt x="123713" y="127308"/>
                  </a:moveTo>
                  <a:cubicBezTo>
                    <a:pt x="123713" y="173655"/>
                    <a:pt x="96146" y="195821"/>
                    <a:pt x="61856" y="176342"/>
                  </a:cubicBezTo>
                  <a:cubicBezTo>
                    <a:pt x="27566" y="156863"/>
                    <a:pt x="0" y="103127"/>
                    <a:pt x="0" y="56109"/>
                  </a:cubicBezTo>
                  <a:cubicBezTo>
                    <a:pt x="0" y="9762"/>
                    <a:pt x="27566" y="-12404"/>
                    <a:pt x="61856" y="7075"/>
                  </a:cubicBezTo>
                  <a:cubicBezTo>
                    <a:pt x="95474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g3ca2fb5a50d_0_383"/>
            <p:cNvSpPr/>
            <p:nvPr/>
          </p:nvSpPr>
          <p:spPr>
            <a:xfrm>
              <a:off x="7831081" y="1765936"/>
              <a:ext cx="739292" cy="811192"/>
            </a:xfrm>
            <a:custGeom>
              <a:rect b="b" l="l" r="r" t="t"/>
              <a:pathLst>
                <a:path extrusionOk="0" h="1192929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929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g3ca2fb5a50d_0_383"/>
            <p:cNvSpPr/>
            <p:nvPr/>
          </p:nvSpPr>
          <p:spPr>
            <a:xfrm>
              <a:off x="8019577" y="1967015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g3ca2fb5a50d_0_383"/>
            <p:cNvSpPr/>
            <p:nvPr/>
          </p:nvSpPr>
          <p:spPr>
            <a:xfrm>
              <a:off x="8020032" y="2059365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g3ca2fb5a50d_0_383"/>
            <p:cNvSpPr/>
            <p:nvPr/>
          </p:nvSpPr>
          <p:spPr>
            <a:xfrm>
              <a:off x="7897101" y="1894439"/>
              <a:ext cx="84125" cy="124724"/>
            </a:xfrm>
            <a:custGeom>
              <a:rect b="b" l="l" r="r" t="t"/>
              <a:pathLst>
                <a:path extrusionOk="0" h="183417" w="123713">
                  <a:moveTo>
                    <a:pt x="123713" y="127308"/>
                  </a:moveTo>
                  <a:cubicBezTo>
                    <a:pt x="123713" y="173655"/>
                    <a:pt x="96146" y="195821"/>
                    <a:pt x="61857" y="176342"/>
                  </a:cubicBezTo>
                  <a:cubicBezTo>
                    <a:pt x="27567" y="156863"/>
                    <a:pt x="0" y="103127"/>
                    <a:pt x="0" y="56109"/>
                  </a:cubicBezTo>
                  <a:cubicBezTo>
                    <a:pt x="0" y="9762"/>
                    <a:pt x="27567" y="-12404"/>
                    <a:pt x="61857" y="7075"/>
                  </a:cubicBezTo>
                  <a:cubicBezTo>
                    <a:pt x="96146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ca2fb5a50d_0_419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Data Understanding</a:t>
            </a:r>
            <a:endParaRPr/>
          </a:p>
        </p:txBody>
      </p:sp>
      <p:sp>
        <p:nvSpPr>
          <p:cNvPr id="559" name="Google Shape;559;g3ca2fb5a50d_0_419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Quais dados existem?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Quais são confiáveis?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Quais estão incompletos?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Há inconsistências?</a:t>
            </a:r>
            <a:br>
              <a:rPr b="1" lang="en" sz="1200"/>
            </a:b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200"/>
              <a:t>Aqui entra o mapeamento inicial.</a:t>
            </a:r>
            <a:endParaRPr b="1" sz="1200"/>
          </a:p>
        </p:txBody>
      </p:sp>
      <p:sp>
        <p:nvSpPr>
          <p:cNvPr id="560" name="Google Shape;560;g3ca2fb5a50d_0_419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61" name="Google Shape;561;g3ca2fb5a50d_0_419"/>
          <p:cNvGrpSpPr/>
          <p:nvPr/>
        </p:nvGrpSpPr>
        <p:grpSpPr>
          <a:xfrm>
            <a:off x="5180778" y="497142"/>
            <a:ext cx="3768642" cy="4646356"/>
            <a:chOff x="5180778" y="497142"/>
            <a:chExt cx="3768642" cy="4646356"/>
          </a:xfrm>
        </p:grpSpPr>
        <p:sp>
          <p:nvSpPr>
            <p:cNvPr id="562" name="Google Shape;562;g3ca2fb5a50d_0_419"/>
            <p:cNvSpPr/>
            <p:nvPr/>
          </p:nvSpPr>
          <p:spPr>
            <a:xfrm>
              <a:off x="6839939" y="497142"/>
              <a:ext cx="693376" cy="2512137"/>
            </a:xfrm>
            <a:custGeom>
              <a:rect b="b" l="l" r="r" t="t"/>
              <a:pathLst>
                <a:path extrusionOk="0" h="3694319" w="1019671">
                  <a:moveTo>
                    <a:pt x="399309" y="3567369"/>
                  </a:moveTo>
                  <a:cubicBezTo>
                    <a:pt x="-431720" y="380179"/>
                    <a:pt x="251391" y="108815"/>
                    <a:pt x="510247" y="0"/>
                  </a:cubicBezTo>
                  <a:cubicBezTo>
                    <a:pt x="768430" y="407047"/>
                    <a:pt x="1451541" y="1465637"/>
                    <a:pt x="619840" y="3694320"/>
                  </a:cubicBezTo>
                  <a:lnTo>
                    <a:pt x="399309" y="3567369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g3ca2fb5a50d_0_419"/>
            <p:cNvSpPr/>
            <p:nvPr/>
          </p:nvSpPr>
          <p:spPr>
            <a:xfrm>
              <a:off x="7205043" y="2367351"/>
              <a:ext cx="250838" cy="704311"/>
            </a:xfrm>
            <a:custGeom>
              <a:rect b="b" l="l" r="r" t="t"/>
              <a:pathLst>
                <a:path extrusionOk="0" h="1035752" w="368879">
                  <a:moveTo>
                    <a:pt x="0" y="621989"/>
                  </a:moveTo>
                  <a:cubicBezTo>
                    <a:pt x="115645" y="766403"/>
                    <a:pt x="244064" y="924923"/>
                    <a:pt x="334159" y="1035753"/>
                  </a:cubicBezTo>
                  <a:cubicBezTo>
                    <a:pt x="434340" y="734834"/>
                    <a:pt x="300542" y="314353"/>
                    <a:pt x="151279" y="0"/>
                  </a:cubicBezTo>
                  <a:cubicBezTo>
                    <a:pt x="115645" y="195463"/>
                    <a:pt x="65891" y="402345"/>
                    <a:pt x="0" y="621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g3ca2fb5a50d_0_419"/>
            <p:cNvSpPr/>
            <p:nvPr/>
          </p:nvSpPr>
          <p:spPr>
            <a:xfrm>
              <a:off x="6581373" y="2034344"/>
              <a:ext cx="250454" cy="560435"/>
            </a:xfrm>
            <a:custGeom>
              <a:rect b="b" l="l" r="r" t="t"/>
              <a:pathLst>
                <a:path extrusionOk="0" h="824169" w="368315">
                  <a:moveTo>
                    <a:pt x="216364" y="0"/>
                  </a:moveTo>
                  <a:cubicBezTo>
                    <a:pt x="67774" y="142399"/>
                    <a:pt x="-65352" y="408390"/>
                    <a:pt x="34828" y="824169"/>
                  </a:cubicBezTo>
                  <a:cubicBezTo>
                    <a:pt x="124924" y="816780"/>
                    <a:pt x="252671" y="806705"/>
                    <a:pt x="368315" y="795958"/>
                  </a:cubicBezTo>
                  <a:cubicBezTo>
                    <a:pt x="302425" y="500412"/>
                    <a:pt x="252671" y="236437"/>
                    <a:pt x="21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g3ca2fb5a50d_0_419"/>
            <p:cNvSpPr/>
            <p:nvPr/>
          </p:nvSpPr>
          <p:spPr>
            <a:xfrm>
              <a:off x="6674321" y="621337"/>
              <a:ext cx="693265" cy="2512137"/>
            </a:xfrm>
            <a:custGeom>
              <a:rect b="b" l="l" r="r" t="t"/>
              <a:pathLst>
                <a:path extrusionOk="0" h="3694319" w="1019507">
                  <a:moveTo>
                    <a:pt x="399145" y="3567369"/>
                  </a:moveTo>
                  <a:cubicBezTo>
                    <a:pt x="-431884" y="379507"/>
                    <a:pt x="251899" y="108815"/>
                    <a:pt x="510083" y="0"/>
                  </a:cubicBezTo>
                  <a:cubicBezTo>
                    <a:pt x="768266" y="407047"/>
                    <a:pt x="1451377" y="1465637"/>
                    <a:pt x="619676" y="3694319"/>
                  </a:cubicBezTo>
                  <a:lnTo>
                    <a:pt x="399145" y="356736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g3ca2fb5a50d_0_419"/>
            <p:cNvSpPr/>
            <p:nvPr/>
          </p:nvSpPr>
          <p:spPr>
            <a:xfrm>
              <a:off x="7019737" y="621337"/>
              <a:ext cx="346408" cy="2512137"/>
            </a:xfrm>
            <a:custGeom>
              <a:rect b="b" l="l" r="r" t="t"/>
              <a:pathLst>
                <a:path extrusionOk="0" h="3694319" w="509424">
                  <a:moveTo>
                    <a:pt x="109593" y="3694319"/>
                  </a:moveTo>
                  <a:cubicBezTo>
                    <a:pt x="941294" y="1465637"/>
                    <a:pt x="258183" y="407047"/>
                    <a:pt x="0" y="0"/>
                  </a:cubicBezTo>
                  <a:lnTo>
                    <a:pt x="0" y="3631180"/>
                  </a:lnTo>
                  <a:lnTo>
                    <a:pt x="109593" y="369431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g3ca2fb5a50d_0_419"/>
            <p:cNvSpPr/>
            <p:nvPr/>
          </p:nvSpPr>
          <p:spPr>
            <a:xfrm>
              <a:off x="6841258" y="1023407"/>
              <a:ext cx="347472" cy="518588"/>
            </a:xfrm>
            <a:custGeom>
              <a:rect b="b" l="l" r="r" t="t"/>
              <a:pathLst>
                <a:path extrusionOk="0" h="762629" w="510988">
                  <a:moveTo>
                    <a:pt x="510988" y="528752"/>
                  </a:moveTo>
                  <a:cubicBezTo>
                    <a:pt x="510988" y="722871"/>
                    <a:pt x="396688" y="814222"/>
                    <a:pt x="255494" y="732947"/>
                  </a:cubicBezTo>
                  <a:cubicBezTo>
                    <a:pt x="114300" y="651672"/>
                    <a:pt x="0" y="427997"/>
                    <a:pt x="0" y="233878"/>
                  </a:cubicBezTo>
                  <a:cubicBezTo>
                    <a:pt x="0" y="39758"/>
                    <a:pt x="114300" y="-51592"/>
                    <a:pt x="255494" y="29683"/>
                  </a:cubicBezTo>
                  <a:cubicBezTo>
                    <a:pt x="396688" y="110958"/>
                    <a:pt x="510988" y="334632"/>
                    <a:pt x="510988" y="528752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9803"/>
                  </a:srgbClr>
                </a:gs>
                <a:gs pos="100000">
                  <a:srgbClr val="FF4093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g3ca2fb5a50d_0_419"/>
            <p:cNvSpPr/>
            <p:nvPr/>
          </p:nvSpPr>
          <p:spPr>
            <a:xfrm>
              <a:off x="5927471" y="3218110"/>
              <a:ext cx="2000707" cy="1925388"/>
            </a:xfrm>
            <a:custGeom>
              <a:rect b="b" l="l" r="r" t="t"/>
              <a:pathLst>
                <a:path extrusionOk="0" h="2831453" w="2942216">
                  <a:moveTo>
                    <a:pt x="1809974" y="581624"/>
                  </a:moveTo>
                  <a:cubicBezTo>
                    <a:pt x="1751479" y="486244"/>
                    <a:pt x="1723241" y="365339"/>
                    <a:pt x="1698363" y="259211"/>
                  </a:cubicBezTo>
                  <a:cubicBezTo>
                    <a:pt x="1669452" y="136962"/>
                    <a:pt x="1645248" y="32850"/>
                    <a:pt x="1584736" y="6654"/>
                  </a:cubicBezTo>
                  <a:cubicBezTo>
                    <a:pt x="1515484" y="-23573"/>
                    <a:pt x="1484555" y="53001"/>
                    <a:pt x="1440852" y="159128"/>
                  </a:cubicBezTo>
                  <a:lnTo>
                    <a:pt x="1440852" y="159128"/>
                  </a:lnTo>
                  <a:cubicBezTo>
                    <a:pt x="1415303" y="221596"/>
                    <a:pt x="1385047" y="295482"/>
                    <a:pt x="1340672" y="363323"/>
                  </a:cubicBezTo>
                  <a:cubicBezTo>
                    <a:pt x="1292935" y="312946"/>
                    <a:pt x="1242508" y="271301"/>
                    <a:pt x="1189392" y="241075"/>
                  </a:cubicBezTo>
                  <a:cubicBezTo>
                    <a:pt x="966844" y="112781"/>
                    <a:pt x="781274" y="223611"/>
                    <a:pt x="737571" y="488259"/>
                  </a:cubicBezTo>
                  <a:cubicBezTo>
                    <a:pt x="707315" y="465421"/>
                    <a:pt x="677059" y="444598"/>
                    <a:pt x="646131" y="426463"/>
                  </a:cubicBezTo>
                  <a:cubicBezTo>
                    <a:pt x="289112" y="220924"/>
                    <a:pt x="0" y="454002"/>
                    <a:pt x="0" y="948369"/>
                  </a:cubicBezTo>
                  <a:cubicBezTo>
                    <a:pt x="0" y="1442065"/>
                    <a:pt x="289112" y="2008975"/>
                    <a:pt x="645459" y="2214513"/>
                  </a:cubicBezTo>
                  <a:cubicBezTo>
                    <a:pt x="991721" y="2414007"/>
                    <a:pt x="1274781" y="2199736"/>
                    <a:pt x="1290918" y="1735595"/>
                  </a:cubicBezTo>
                  <a:cubicBezTo>
                    <a:pt x="1356136" y="1856500"/>
                    <a:pt x="1442869" y="1957926"/>
                    <a:pt x="1539016" y="2013005"/>
                  </a:cubicBezTo>
                  <a:cubicBezTo>
                    <a:pt x="1563893" y="2027110"/>
                    <a:pt x="1588098" y="2037858"/>
                    <a:pt x="1610958" y="2044575"/>
                  </a:cubicBezTo>
                  <a:cubicBezTo>
                    <a:pt x="1749462" y="2348852"/>
                    <a:pt x="1955875" y="2610813"/>
                    <a:pt x="2186492" y="2743808"/>
                  </a:cubicBezTo>
                  <a:cubicBezTo>
                    <a:pt x="2603351" y="2984275"/>
                    <a:pt x="2941544" y="2712911"/>
                    <a:pt x="2942216" y="2137940"/>
                  </a:cubicBezTo>
                  <a:cubicBezTo>
                    <a:pt x="2942216" y="1562970"/>
                    <a:pt x="2604023" y="901351"/>
                    <a:pt x="2187164" y="660884"/>
                  </a:cubicBezTo>
                  <a:cubicBezTo>
                    <a:pt x="2049332" y="581624"/>
                    <a:pt x="1920912" y="557443"/>
                    <a:pt x="1809974" y="58162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6400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9999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g3ca2fb5a50d_0_419"/>
            <p:cNvSpPr/>
            <p:nvPr/>
          </p:nvSpPr>
          <p:spPr>
            <a:xfrm>
              <a:off x="7607984" y="2122600"/>
              <a:ext cx="1238097" cy="1358380"/>
            </a:xfrm>
            <a:custGeom>
              <a:rect b="b" l="l" r="r" t="t"/>
              <a:pathLst>
                <a:path extrusionOk="0" h="1997618" w="1820731">
                  <a:moveTo>
                    <a:pt x="0" y="0"/>
                  </a:moveTo>
                  <a:lnTo>
                    <a:pt x="1820059" y="1049858"/>
                  </a:lnTo>
                  <a:lnTo>
                    <a:pt x="1820732" y="1997619"/>
                  </a:lnTo>
                  <a:lnTo>
                    <a:pt x="161365" y="1040454"/>
                  </a:lnTo>
                  <a:lnTo>
                    <a:pt x="673" y="109284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g3ca2fb5a50d_0_419"/>
            <p:cNvSpPr/>
            <p:nvPr/>
          </p:nvSpPr>
          <p:spPr>
            <a:xfrm>
              <a:off x="8482162" y="2772238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g3ca2fb5a50d_0_419"/>
            <p:cNvSpPr/>
            <p:nvPr/>
          </p:nvSpPr>
          <p:spPr>
            <a:xfrm>
              <a:off x="7924874" y="2461522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0" y="0"/>
                  </a:moveTo>
                  <a:lnTo>
                    <a:pt x="398705" y="229719"/>
                  </a:lnTo>
                  <a:lnTo>
                    <a:pt x="398705" y="313009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g3ca2fb5a50d_0_419"/>
            <p:cNvSpPr/>
            <p:nvPr/>
          </p:nvSpPr>
          <p:spPr>
            <a:xfrm>
              <a:off x="7925329" y="2574344"/>
              <a:ext cx="489204" cy="338910"/>
            </a:xfrm>
            <a:custGeom>
              <a:rect b="b" l="l" r="r" t="t"/>
              <a:pathLst>
                <a:path extrusionOk="0" h="498397" w="719417">
                  <a:moveTo>
                    <a:pt x="0" y="0"/>
                  </a:moveTo>
                  <a:lnTo>
                    <a:pt x="719418" y="415107"/>
                  </a:lnTo>
                  <a:lnTo>
                    <a:pt x="719418" y="498397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g3ca2fb5a50d_0_419"/>
            <p:cNvSpPr/>
            <p:nvPr/>
          </p:nvSpPr>
          <p:spPr>
            <a:xfrm>
              <a:off x="7925329" y="2687166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0" y="0"/>
                  </a:moveTo>
                  <a:lnTo>
                    <a:pt x="931209" y="537356"/>
                  </a:lnTo>
                  <a:lnTo>
                    <a:pt x="931209" y="620646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g3ca2fb5a50d_0_419"/>
            <p:cNvSpPr/>
            <p:nvPr/>
          </p:nvSpPr>
          <p:spPr>
            <a:xfrm>
              <a:off x="7718167" y="2337816"/>
              <a:ext cx="140817" cy="208665"/>
            </a:xfrm>
            <a:custGeom>
              <a:rect b="b" l="l" r="r" t="t"/>
              <a:pathLst>
                <a:path extrusionOk="0" h="306860" w="207084">
                  <a:moveTo>
                    <a:pt x="207085" y="212875"/>
                  </a:moveTo>
                  <a:cubicBezTo>
                    <a:pt x="207085" y="290792"/>
                    <a:pt x="160693" y="327735"/>
                    <a:pt x="103543" y="294822"/>
                  </a:cubicBezTo>
                  <a:cubicBezTo>
                    <a:pt x="46393" y="261909"/>
                    <a:pt x="0" y="171902"/>
                    <a:pt x="0" y="93985"/>
                  </a:cubicBezTo>
                  <a:cubicBezTo>
                    <a:pt x="0" y="16069"/>
                    <a:pt x="46393" y="-20874"/>
                    <a:pt x="103543" y="12039"/>
                  </a:cubicBezTo>
                  <a:cubicBezTo>
                    <a:pt x="161365" y="44952"/>
                    <a:pt x="207085" y="134959"/>
                    <a:pt x="207085" y="2128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g3ca2fb5a50d_0_419"/>
            <p:cNvSpPr/>
            <p:nvPr/>
          </p:nvSpPr>
          <p:spPr>
            <a:xfrm>
              <a:off x="5312360" y="505331"/>
              <a:ext cx="1238097" cy="1456582"/>
            </a:xfrm>
            <a:custGeom>
              <a:rect b="b" l="l" r="r" t="t"/>
              <a:pathLst>
                <a:path extrusionOk="0" h="2142033" w="1820731">
                  <a:moveTo>
                    <a:pt x="1820059" y="1049187"/>
                  </a:moveTo>
                  <a:lnTo>
                    <a:pt x="0" y="0"/>
                  </a:lnTo>
                  <a:lnTo>
                    <a:pt x="672" y="947761"/>
                  </a:lnTo>
                  <a:lnTo>
                    <a:pt x="1660039" y="1904254"/>
                  </a:lnTo>
                  <a:lnTo>
                    <a:pt x="1820732" y="2142034"/>
                  </a:lnTo>
                  <a:lnTo>
                    <a:pt x="1820059" y="10491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g3ca2fb5a50d_0_419"/>
            <p:cNvSpPr/>
            <p:nvPr/>
          </p:nvSpPr>
          <p:spPr>
            <a:xfrm>
              <a:off x="5180778" y="581304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g3ca2fb5a50d_0_419"/>
            <p:cNvSpPr/>
            <p:nvPr/>
          </p:nvSpPr>
          <p:spPr>
            <a:xfrm>
              <a:off x="5957976" y="1033957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398705" y="229720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398705" y="313010"/>
                  </a:lnTo>
                  <a:lnTo>
                    <a:pt x="398705" y="22972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g3ca2fb5a50d_0_419"/>
            <p:cNvSpPr/>
            <p:nvPr/>
          </p:nvSpPr>
          <p:spPr>
            <a:xfrm>
              <a:off x="5707561" y="1002113"/>
              <a:ext cx="522579" cy="358093"/>
            </a:xfrm>
            <a:custGeom>
              <a:rect b="b" l="l" r="r" t="t"/>
              <a:pathLst>
                <a:path extrusionOk="0" h="526608" w="768499">
                  <a:moveTo>
                    <a:pt x="768499" y="443318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768499" y="526608"/>
                  </a:lnTo>
                  <a:lnTo>
                    <a:pt x="768499" y="44331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g3ca2fb5a50d_0_419"/>
            <p:cNvSpPr/>
            <p:nvPr/>
          </p:nvSpPr>
          <p:spPr>
            <a:xfrm>
              <a:off x="5597378" y="1051245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931209" y="537356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931209" y="620646"/>
                  </a:lnTo>
                  <a:lnTo>
                    <a:pt x="931209" y="53735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g3ca2fb5a50d_0_419"/>
            <p:cNvSpPr/>
            <p:nvPr/>
          </p:nvSpPr>
          <p:spPr>
            <a:xfrm>
              <a:off x="6294443" y="1222979"/>
              <a:ext cx="140817" cy="208472"/>
            </a:xfrm>
            <a:custGeom>
              <a:rect b="b" l="l" r="r" t="t"/>
              <a:pathLst>
                <a:path extrusionOk="0" h="306577" w="207084">
                  <a:moveTo>
                    <a:pt x="0" y="93703"/>
                  </a:moveTo>
                  <a:cubicBezTo>
                    <a:pt x="0" y="171619"/>
                    <a:pt x="46392" y="261626"/>
                    <a:pt x="103542" y="294539"/>
                  </a:cubicBezTo>
                  <a:cubicBezTo>
                    <a:pt x="160692" y="327452"/>
                    <a:pt x="207085" y="290509"/>
                    <a:pt x="207085" y="212593"/>
                  </a:cubicBezTo>
                  <a:cubicBezTo>
                    <a:pt x="207085" y="134676"/>
                    <a:pt x="160692" y="44669"/>
                    <a:pt x="103542" y="11756"/>
                  </a:cubicBezTo>
                  <a:cubicBezTo>
                    <a:pt x="46392" y="-20485"/>
                    <a:pt x="0" y="15786"/>
                    <a:pt x="0" y="93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g3ca2fb5a50d_0_419"/>
            <p:cNvSpPr/>
            <p:nvPr/>
          </p:nvSpPr>
          <p:spPr>
            <a:xfrm>
              <a:off x="5644729" y="1476602"/>
              <a:ext cx="739292" cy="810735"/>
            </a:xfrm>
            <a:custGeom>
              <a:rect b="b" l="l" r="r" t="t"/>
              <a:pathLst>
                <a:path extrusionOk="0" h="1192257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258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g3ca2fb5a50d_0_419"/>
            <p:cNvSpPr/>
            <p:nvPr/>
          </p:nvSpPr>
          <p:spPr>
            <a:xfrm>
              <a:off x="5833224" y="1677226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g3ca2fb5a50d_0_419"/>
            <p:cNvSpPr/>
            <p:nvPr/>
          </p:nvSpPr>
          <p:spPr>
            <a:xfrm>
              <a:off x="5833224" y="1769576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g3ca2fb5a50d_0_419"/>
            <p:cNvSpPr/>
            <p:nvPr/>
          </p:nvSpPr>
          <p:spPr>
            <a:xfrm>
              <a:off x="5710748" y="1604650"/>
              <a:ext cx="84124" cy="124724"/>
            </a:xfrm>
            <a:custGeom>
              <a:rect b="b" l="l" r="r" t="t"/>
              <a:pathLst>
                <a:path extrusionOk="0" h="183417" w="123712">
                  <a:moveTo>
                    <a:pt x="123713" y="127308"/>
                  </a:moveTo>
                  <a:cubicBezTo>
                    <a:pt x="123713" y="173655"/>
                    <a:pt x="96146" y="195821"/>
                    <a:pt x="61856" y="176342"/>
                  </a:cubicBezTo>
                  <a:cubicBezTo>
                    <a:pt x="27566" y="156863"/>
                    <a:pt x="0" y="103127"/>
                    <a:pt x="0" y="56109"/>
                  </a:cubicBezTo>
                  <a:cubicBezTo>
                    <a:pt x="0" y="9762"/>
                    <a:pt x="27566" y="-12404"/>
                    <a:pt x="61856" y="7075"/>
                  </a:cubicBezTo>
                  <a:cubicBezTo>
                    <a:pt x="95474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g3ca2fb5a50d_0_419"/>
            <p:cNvSpPr/>
            <p:nvPr/>
          </p:nvSpPr>
          <p:spPr>
            <a:xfrm>
              <a:off x="7831081" y="1765936"/>
              <a:ext cx="739292" cy="811192"/>
            </a:xfrm>
            <a:custGeom>
              <a:rect b="b" l="l" r="r" t="t"/>
              <a:pathLst>
                <a:path extrusionOk="0" h="1192929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929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g3ca2fb5a50d_0_419"/>
            <p:cNvSpPr/>
            <p:nvPr/>
          </p:nvSpPr>
          <p:spPr>
            <a:xfrm>
              <a:off x="8019577" y="1967015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g3ca2fb5a50d_0_419"/>
            <p:cNvSpPr/>
            <p:nvPr/>
          </p:nvSpPr>
          <p:spPr>
            <a:xfrm>
              <a:off x="8020032" y="2059365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g3ca2fb5a50d_0_419"/>
            <p:cNvSpPr/>
            <p:nvPr/>
          </p:nvSpPr>
          <p:spPr>
            <a:xfrm>
              <a:off x="7897101" y="1894439"/>
              <a:ext cx="84125" cy="124724"/>
            </a:xfrm>
            <a:custGeom>
              <a:rect b="b" l="l" r="r" t="t"/>
              <a:pathLst>
                <a:path extrusionOk="0" h="183417" w="123713">
                  <a:moveTo>
                    <a:pt x="123713" y="127308"/>
                  </a:moveTo>
                  <a:cubicBezTo>
                    <a:pt x="123713" y="173655"/>
                    <a:pt x="96146" y="195821"/>
                    <a:pt x="61857" y="176342"/>
                  </a:cubicBezTo>
                  <a:cubicBezTo>
                    <a:pt x="27567" y="156863"/>
                    <a:pt x="0" y="103127"/>
                    <a:pt x="0" y="56109"/>
                  </a:cubicBezTo>
                  <a:cubicBezTo>
                    <a:pt x="0" y="9762"/>
                    <a:pt x="27567" y="-12404"/>
                    <a:pt x="61857" y="7075"/>
                  </a:cubicBezTo>
                  <a:cubicBezTo>
                    <a:pt x="96146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3ca2fb5a50d_0_455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594" name="Google Shape;594;g3ca2fb5a50d_0_455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Limpeza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Padronização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Criação de métricas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Cruzamento de bases</a:t>
            </a: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/>
          </a:p>
        </p:txBody>
      </p:sp>
      <p:sp>
        <p:nvSpPr>
          <p:cNvPr id="595" name="Google Shape;595;g3ca2fb5a50d_0_455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96" name="Google Shape;596;g3ca2fb5a50d_0_455"/>
          <p:cNvGrpSpPr/>
          <p:nvPr/>
        </p:nvGrpSpPr>
        <p:grpSpPr>
          <a:xfrm>
            <a:off x="5180778" y="497142"/>
            <a:ext cx="3768642" cy="4646356"/>
            <a:chOff x="5180778" y="497142"/>
            <a:chExt cx="3768642" cy="4646356"/>
          </a:xfrm>
        </p:grpSpPr>
        <p:sp>
          <p:nvSpPr>
            <p:cNvPr id="597" name="Google Shape;597;g3ca2fb5a50d_0_455"/>
            <p:cNvSpPr/>
            <p:nvPr/>
          </p:nvSpPr>
          <p:spPr>
            <a:xfrm>
              <a:off x="6839939" y="497142"/>
              <a:ext cx="693376" cy="2512137"/>
            </a:xfrm>
            <a:custGeom>
              <a:rect b="b" l="l" r="r" t="t"/>
              <a:pathLst>
                <a:path extrusionOk="0" h="3694319" w="1019671">
                  <a:moveTo>
                    <a:pt x="399309" y="3567369"/>
                  </a:moveTo>
                  <a:cubicBezTo>
                    <a:pt x="-431720" y="380179"/>
                    <a:pt x="251391" y="108815"/>
                    <a:pt x="510247" y="0"/>
                  </a:cubicBezTo>
                  <a:cubicBezTo>
                    <a:pt x="768430" y="407047"/>
                    <a:pt x="1451541" y="1465637"/>
                    <a:pt x="619840" y="3694320"/>
                  </a:cubicBezTo>
                  <a:lnTo>
                    <a:pt x="399309" y="3567369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g3ca2fb5a50d_0_455"/>
            <p:cNvSpPr/>
            <p:nvPr/>
          </p:nvSpPr>
          <p:spPr>
            <a:xfrm>
              <a:off x="7205043" y="2367351"/>
              <a:ext cx="250838" cy="704311"/>
            </a:xfrm>
            <a:custGeom>
              <a:rect b="b" l="l" r="r" t="t"/>
              <a:pathLst>
                <a:path extrusionOk="0" h="1035752" w="368879">
                  <a:moveTo>
                    <a:pt x="0" y="621989"/>
                  </a:moveTo>
                  <a:cubicBezTo>
                    <a:pt x="115645" y="766403"/>
                    <a:pt x="244064" y="924923"/>
                    <a:pt x="334159" y="1035753"/>
                  </a:cubicBezTo>
                  <a:cubicBezTo>
                    <a:pt x="434340" y="734834"/>
                    <a:pt x="300542" y="314353"/>
                    <a:pt x="151279" y="0"/>
                  </a:cubicBezTo>
                  <a:cubicBezTo>
                    <a:pt x="115645" y="195463"/>
                    <a:pt x="65891" y="402345"/>
                    <a:pt x="0" y="621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g3ca2fb5a50d_0_455"/>
            <p:cNvSpPr/>
            <p:nvPr/>
          </p:nvSpPr>
          <p:spPr>
            <a:xfrm>
              <a:off x="6581373" y="2034344"/>
              <a:ext cx="250454" cy="560435"/>
            </a:xfrm>
            <a:custGeom>
              <a:rect b="b" l="l" r="r" t="t"/>
              <a:pathLst>
                <a:path extrusionOk="0" h="824169" w="368315">
                  <a:moveTo>
                    <a:pt x="216364" y="0"/>
                  </a:moveTo>
                  <a:cubicBezTo>
                    <a:pt x="67774" y="142399"/>
                    <a:pt x="-65352" y="408390"/>
                    <a:pt x="34828" y="824169"/>
                  </a:cubicBezTo>
                  <a:cubicBezTo>
                    <a:pt x="124924" y="816780"/>
                    <a:pt x="252671" y="806705"/>
                    <a:pt x="368315" y="795958"/>
                  </a:cubicBezTo>
                  <a:cubicBezTo>
                    <a:pt x="302425" y="500412"/>
                    <a:pt x="252671" y="236437"/>
                    <a:pt x="21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g3ca2fb5a50d_0_455"/>
            <p:cNvSpPr/>
            <p:nvPr/>
          </p:nvSpPr>
          <p:spPr>
            <a:xfrm>
              <a:off x="6674321" y="621337"/>
              <a:ext cx="693265" cy="2512137"/>
            </a:xfrm>
            <a:custGeom>
              <a:rect b="b" l="l" r="r" t="t"/>
              <a:pathLst>
                <a:path extrusionOk="0" h="3694319" w="1019507">
                  <a:moveTo>
                    <a:pt x="399145" y="3567369"/>
                  </a:moveTo>
                  <a:cubicBezTo>
                    <a:pt x="-431884" y="379507"/>
                    <a:pt x="251899" y="108815"/>
                    <a:pt x="510083" y="0"/>
                  </a:cubicBezTo>
                  <a:cubicBezTo>
                    <a:pt x="768266" y="407047"/>
                    <a:pt x="1451377" y="1465637"/>
                    <a:pt x="619676" y="3694319"/>
                  </a:cubicBezTo>
                  <a:lnTo>
                    <a:pt x="399145" y="356736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g3ca2fb5a50d_0_455"/>
            <p:cNvSpPr/>
            <p:nvPr/>
          </p:nvSpPr>
          <p:spPr>
            <a:xfrm>
              <a:off x="7019737" y="621337"/>
              <a:ext cx="346408" cy="2512137"/>
            </a:xfrm>
            <a:custGeom>
              <a:rect b="b" l="l" r="r" t="t"/>
              <a:pathLst>
                <a:path extrusionOk="0" h="3694319" w="509424">
                  <a:moveTo>
                    <a:pt x="109593" y="3694319"/>
                  </a:moveTo>
                  <a:cubicBezTo>
                    <a:pt x="941294" y="1465637"/>
                    <a:pt x="258183" y="407047"/>
                    <a:pt x="0" y="0"/>
                  </a:cubicBezTo>
                  <a:lnTo>
                    <a:pt x="0" y="3631180"/>
                  </a:lnTo>
                  <a:lnTo>
                    <a:pt x="109593" y="369431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g3ca2fb5a50d_0_455"/>
            <p:cNvSpPr/>
            <p:nvPr/>
          </p:nvSpPr>
          <p:spPr>
            <a:xfrm>
              <a:off x="6841258" y="1023407"/>
              <a:ext cx="347472" cy="518588"/>
            </a:xfrm>
            <a:custGeom>
              <a:rect b="b" l="l" r="r" t="t"/>
              <a:pathLst>
                <a:path extrusionOk="0" h="762629" w="510988">
                  <a:moveTo>
                    <a:pt x="510988" y="528752"/>
                  </a:moveTo>
                  <a:cubicBezTo>
                    <a:pt x="510988" y="722871"/>
                    <a:pt x="396688" y="814222"/>
                    <a:pt x="255494" y="732947"/>
                  </a:cubicBezTo>
                  <a:cubicBezTo>
                    <a:pt x="114300" y="651672"/>
                    <a:pt x="0" y="427997"/>
                    <a:pt x="0" y="233878"/>
                  </a:cubicBezTo>
                  <a:cubicBezTo>
                    <a:pt x="0" y="39758"/>
                    <a:pt x="114300" y="-51592"/>
                    <a:pt x="255494" y="29683"/>
                  </a:cubicBezTo>
                  <a:cubicBezTo>
                    <a:pt x="396688" y="110958"/>
                    <a:pt x="510988" y="334632"/>
                    <a:pt x="510988" y="528752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9803"/>
                  </a:srgbClr>
                </a:gs>
                <a:gs pos="100000">
                  <a:srgbClr val="FF4093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g3ca2fb5a50d_0_455"/>
            <p:cNvSpPr/>
            <p:nvPr/>
          </p:nvSpPr>
          <p:spPr>
            <a:xfrm>
              <a:off x="5927471" y="3218110"/>
              <a:ext cx="2000707" cy="1925388"/>
            </a:xfrm>
            <a:custGeom>
              <a:rect b="b" l="l" r="r" t="t"/>
              <a:pathLst>
                <a:path extrusionOk="0" h="2831453" w="2942216">
                  <a:moveTo>
                    <a:pt x="1809974" y="581624"/>
                  </a:moveTo>
                  <a:cubicBezTo>
                    <a:pt x="1751479" y="486244"/>
                    <a:pt x="1723241" y="365339"/>
                    <a:pt x="1698363" y="259211"/>
                  </a:cubicBezTo>
                  <a:cubicBezTo>
                    <a:pt x="1669452" y="136962"/>
                    <a:pt x="1645248" y="32850"/>
                    <a:pt x="1584736" y="6654"/>
                  </a:cubicBezTo>
                  <a:cubicBezTo>
                    <a:pt x="1515484" y="-23573"/>
                    <a:pt x="1484555" y="53001"/>
                    <a:pt x="1440852" y="159128"/>
                  </a:cubicBezTo>
                  <a:lnTo>
                    <a:pt x="1440852" y="159128"/>
                  </a:lnTo>
                  <a:cubicBezTo>
                    <a:pt x="1415303" y="221596"/>
                    <a:pt x="1385047" y="295482"/>
                    <a:pt x="1340672" y="363323"/>
                  </a:cubicBezTo>
                  <a:cubicBezTo>
                    <a:pt x="1292935" y="312946"/>
                    <a:pt x="1242508" y="271301"/>
                    <a:pt x="1189392" y="241075"/>
                  </a:cubicBezTo>
                  <a:cubicBezTo>
                    <a:pt x="966844" y="112781"/>
                    <a:pt x="781274" y="223611"/>
                    <a:pt x="737571" y="488259"/>
                  </a:cubicBezTo>
                  <a:cubicBezTo>
                    <a:pt x="707315" y="465421"/>
                    <a:pt x="677059" y="444598"/>
                    <a:pt x="646131" y="426463"/>
                  </a:cubicBezTo>
                  <a:cubicBezTo>
                    <a:pt x="289112" y="220924"/>
                    <a:pt x="0" y="454002"/>
                    <a:pt x="0" y="948369"/>
                  </a:cubicBezTo>
                  <a:cubicBezTo>
                    <a:pt x="0" y="1442065"/>
                    <a:pt x="289112" y="2008975"/>
                    <a:pt x="645459" y="2214513"/>
                  </a:cubicBezTo>
                  <a:cubicBezTo>
                    <a:pt x="991721" y="2414007"/>
                    <a:pt x="1274781" y="2199736"/>
                    <a:pt x="1290918" y="1735595"/>
                  </a:cubicBezTo>
                  <a:cubicBezTo>
                    <a:pt x="1356136" y="1856500"/>
                    <a:pt x="1442869" y="1957926"/>
                    <a:pt x="1539016" y="2013005"/>
                  </a:cubicBezTo>
                  <a:cubicBezTo>
                    <a:pt x="1563893" y="2027110"/>
                    <a:pt x="1588098" y="2037858"/>
                    <a:pt x="1610958" y="2044575"/>
                  </a:cubicBezTo>
                  <a:cubicBezTo>
                    <a:pt x="1749462" y="2348852"/>
                    <a:pt x="1955875" y="2610813"/>
                    <a:pt x="2186492" y="2743808"/>
                  </a:cubicBezTo>
                  <a:cubicBezTo>
                    <a:pt x="2603351" y="2984275"/>
                    <a:pt x="2941544" y="2712911"/>
                    <a:pt x="2942216" y="2137940"/>
                  </a:cubicBezTo>
                  <a:cubicBezTo>
                    <a:pt x="2942216" y="1562970"/>
                    <a:pt x="2604023" y="901351"/>
                    <a:pt x="2187164" y="660884"/>
                  </a:cubicBezTo>
                  <a:cubicBezTo>
                    <a:pt x="2049332" y="581624"/>
                    <a:pt x="1920912" y="557443"/>
                    <a:pt x="1809974" y="58162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6400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9999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g3ca2fb5a50d_0_455"/>
            <p:cNvSpPr/>
            <p:nvPr/>
          </p:nvSpPr>
          <p:spPr>
            <a:xfrm>
              <a:off x="7607984" y="2122600"/>
              <a:ext cx="1238097" cy="1358380"/>
            </a:xfrm>
            <a:custGeom>
              <a:rect b="b" l="l" r="r" t="t"/>
              <a:pathLst>
                <a:path extrusionOk="0" h="1997618" w="1820731">
                  <a:moveTo>
                    <a:pt x="0" y="0"/>
                  </a:moveTo>
                  <a:lnTo>
                    <a:pt x="1820059" y="1049858"/>
                  </a:lnTo>
                  <a:lnTo>
                    <a:pt x="1820732" y="1997619"/>
                  </a:lnTo>
                  <a:lnTo>
                    <a:pt x="161365" y="1040454"/>
                  </a:lnTo>
                  <a:lnTo>
                    <a:pt x="673" y="109284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g3ca2fb5a50d_0_455"/>
            <p:cNvSpPr/>
            <p:nvPr/>
          </p:nvSpPr>
          <p:spPr>
            <a:xfrm>
              <a:off x="8482162" y="2772238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g3ca2fb5a50d_0_455"/>
            <p:cNvSpPr/>
            <p:nvPr/>
          </p:nvSpPr>
          <p:spPr>
            <a:xfrm>
              <a:off x="7924874" y="2461522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0" y="0"/>
                  </a:moveTo>
                  <a:lnTo>
                    <a:pt x="398705" y="229719"/>
                  </a:lnTo>
                  <a:lnTo>
                    <a:pt x="398705" y="313009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g3ca2fb5a50d_0_455"/>
            <p:cNvSpPr/>
            <p:nvPr/>
          </p:nvSpPr>
          <p:spPr>
            <a:xfrm>
              <a:off x="7925329" y="2574344"/>
              <a:ext cx="489204" cy="338910"/>
            </a:xfrm>
            <a:custGeom>
              <a:rect b="b" l="l" r="r" t="t"/>
              <a:pathLst>
                <a:path extrusionOk="0" h="498397" w="719417">
                  <a:moveTo>
                    <a:pt x="0" y="0"/>
                  </a:moveTo>
                  <a:lnTo>
                    <a:pt x="719418" y="415107"/>
                  </a:lnTo>
                  <a:lnTo>
                    <a:pt x="719418" y="498397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g3ca2fb5a50d_0_455"/>
            <p:cNvSpPr/>
            <p:nvPr/>
          </p:nvSpPr>
          <p:spPr>
            <a:xfrm>
              <a:off x="7925329" y="2687166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0" y="0"/>
                  </a:moveTo>
                  <a:lnTo>
                    <a:pt x="931209" y="537356"/>
                  </a:lnTo>
                  <a:lnTo>
                    <a:pt x="931209" y="620646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g3ca2fb5a50d_0_455"/>
            <p:cNvSpPr/>
            <p:nvPr/>
          </p:nvSpPr>
          <p:spPr>
            <a:xfrm>
              <a:off x="7718167" y="2337816"/>
              <a:ext cx="140817" cy="208665"/>
            </a:xfrm>
            <a:custGeom>
              <a:rect b="b" l="l" r="r" t="t"/>
              <a:pathLst>
                <a:path extrusionOk="0" h="306860" w="207084">
                  <a:moveTo>
                    <a:pt x="207085" y="212875"/>
                  </a:moveTo>
                  <a:cubicBezTo>
                    <a:pt x="207085" y="290792"/>
                    <a:pt x="160693" y="327735"/>
                    <a:pt x="103543" y="294822"/>
                  </a:cubicBezTo>
                  <a:cubicBezTo>
                    <a:pt x="46393" y="261909"/>
                    <a:pt x="0" y="171902"/>
                    <a:pt x="0" y="93985"/>
                  </a:cubicBezTo>
                  <a:cubicBezTo>
                    <a:pt x="0" y="16069"/>
                    <a:pt x="46393" y="-20874"/>
                    <a:pt x="103543" y="12039"/>
                  </a:cubicBezTo>
                  <a:cubicBezTo>
                    <a:pt x="161365" y="44952"/>
                    <a:pt x="207085" y="134959"/>
                    <a:pt x="207085" y="2128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g3ca2fb5a50d_0_455"/>
            <p:cNvSpPr/>
            <p:nvPr/>
          </p:nvSpPr>
          <p:spPr>
            <a:xfrm>
              <a:off x="5312360" y="505331"/>
              <a:ext cx="1238097" cy="1456582"/>
            </a:xfrm>
            <a:custGeom>
              <a:rect b="b" l="l" r="r" t="t"/>
              <a:pathLst>
                <a:path extrusionOk="0" h="2142033" w="1820731">
                  <a:moveTo>
                    <a:pt x="1820059" y="1049187"/>
                  </a:moveTo>
                  <a:lnTo>
                    <a:pt x="0" y="0"/>
                  </a:lnTo>
                  <a:lnTo>
                    <a:pt x="672" y="947761"/>
                  </a:lnTo>
                  <a:lnTo>
                    <a:pt x="1660039" y="1904254"/>
                  </a:lnTo>
                  <a:lnTo>
                    <a:pt x="1820732" y="2142034"/>
                  </a:lnTo>
                  <a:lnTo>
                    <a:pt x="1820059" y="10491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g3ca2fb5a50d_0_455"/>
            <p:cNvSpPr/>
            <p:nvPr/>
          </p:nvSpPr>
          <p:spPr>
            <a:xfrm>
              <a:off x="5180778" y="581304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g3ca2fb5a50d_0_455"/>
            <p:cNvSpPr/>
            <p:nvPr/>
          </p:nvSpPr>
          <p:spPr>
            <a:xfrm>
              <a:off x="5957976" y="1033957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398705" y="229720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398705" y="313010"/>
                  </a:lnTo>
                  <a:lnTo>
                    <a:pt x="398705" y="22972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g3ca2fb5a50d_0_455"/>
            <p:cNvSpPr/>
            <p:nvPr/>
          </p:nvSpPr>
          <p:spPr>
            <a:xfrm>
              <a:off x="5707561" y="1002113"/>
              <a:ext cx="522579" cy="358093"/>
            </a:xfrm>
            <a:custGeom>
              <a:rect b="b" l="l" r="r" t="t"/>
              <a:pathLst>
                <a:path extrusionOk="0" h="526608" w="768499">
                  <a:moveTo>
                    <a:pt x="768499" y="443318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768499" y="526608"/>
                  </a:lnTo>
                  <a:lnTo>
                    <a:pt x="768499" y="44331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g3ca2fb5a50d_0_455"/>
            <p:cNvSpPr/>
            <p:nvPr/>
          </p:nvSpPr>
          <p:spPr>
            <a:xfrm>
              <a:off x="5597378" y="1051245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931209" y="537356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931209" y="620646"/>
                  </a:lnTo>
                  <a:lnTo>
                    <a:pt x="931209" y="53735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g3ca2fb5a50d_0_455"/>
            <p:cNvSpPr/>
            <p:nvPr/>
          </p:nvSpPr>
          <p:spPr>
            <a:xfrm>
              <a:off x="6294443" y="1222979"/>
              <a:ext cx="140817" cy="208472"/>
            </a:xfrm>
            <a:custGeom>
              <a:rect b="b" l="l" r="r" t="t"/>
              <a:pathLst>
                <a:path extrusionOk="0" h="306577" w="207084">
                  <a:moveTo>
                    <a:pt x="0" y="93703"/>
                  </a:moveTo>
                  <a:cubicBezTo>
                    <a:pt x="0" y="171619"/>
                    <a:pt x="46392" y="261626"/>
                    <a:pt x="103542" y="294539"/>
                  </a:cubicBezTo>
                  <a:cubicBezTo>
                    <a:pt x="160692" y="327452"/>
                    <a:pt x="207085" y="290509"/>
                    <a:pt x="207085" y="212593"/>
                  </a:cubicBezTo>
                  <a:cubicBezTo>
                    <a:pt x="207085" y="134676"/>
                    <a:pt x="160692" y="44669"/>
                    <a:pt x="103542" y="11756"/>
                  </a:cubicBezTo>
                  <a:cubicBezTo>
                    <a:pt x="46392" y="-20485"/>
                    <a:pt x="0" y="15786"/>
                    <a:pt x="0" y="93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g3ca2fb5a50d_0_455"/>
            <p:cNvSpPr/>
            <p:nvPr/>
          </p:nvSpPr>
          <p:spPr>
            <a:xfrm>
              <a:off x="5644729" y="1476602"/>
              <a:ext cx="739292" cy="810735"/>
            </a:xfrm>
            <a:custGeom>
              <a:rect b="b" l="l" r="r" t="t"/>
              <a:pathLst>
                <a:path extrusionOk="0" h="1192257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258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g3ca2fb5a50d_0_455"/>
            <p:cNvSpPr/>
            <p:nvPr/>
          </p:nvSpPr>
          <p:spPr>
            <a:xfrm>
              <a:off x="5833224" y="1677226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g3ca2fb5a50d_0_455"/>
            <p:cNvSpPr/>
            <p:nvPr/>
          </p:nvSpPr>
          <p:spPr>
            <a:xfrm>
              <a:off x="5833224" y="1769576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g3ca2fb5a50d_0_455"/>
            <p:cNvSpPr/>
            <p:nvPr/>
          </p:nvSpPr>
          <p:spPr>
            <a:xfrm>
              <a:off x="5710748" y="1604650"/>
              <a:ext cx="84124" cy="124724"/>
            </a:xfrm>
            <a:custGeom>
              <a:rect b="b" l="l" r="r" t="t"/>
              <a:pathLst>
                <a:path extrusionOk="0" h="183417" w="123712">
                  <a:moveTo>
                    <a:pt x="123713" y="127308"/>
                  </a:moveTo>
                  <a:cubicBezTo>
                    <a:pt x="123713" y="173655"/>
                    <a:pt x="96146" y="195821"/>
                    <a:pt x="61856" y="176342"/>
                  </a:cubicBezTo>
                  <a:cubicBezTo>
                    <a:pt x="27566" y="156863"/>
                    <a:pt x="0" y="103127"/>
                    <a:pt x="0" y="56109"/>
                  </a:cubicBezTo>
                  <a:cubicBezTo>
                    <a:pt x="0" y="9762"/>
                    <a:pt x="27566" y="-12404"/>
                    <a:pt x="61856" y="7075"/>
                  </a:cubicBezTo>
                  <a:cubicBezTo>
                    <a:pt x="95474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g3ca2fb5a50d_0_455"/>
            <p:cNvSpPr/>
            <p:nvPr/>
          </p:nvSpPr>
          <p:spPr>
            <a:xfrm>
              <a:off x="7831081" y="1765936"/>
              <a:ext cx="739292" cy="811192"/>
            </a:xfrm>
            <a:custGeom>
              <a:rect b="b" l="l" r="r" t="t"/>
              <a:pathLst>
                <a:path extrusionOk="0" h="1192929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929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g3ca2fb5a50d_0_455"/>
            <p:cNvSpPr/>
            <p:nvPr/>
          </p:nvSpPr>
          <p:spPr>
            <a:xfrm>
              <a:off x="8019577" y="1967015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g3ca2fb5a50d_0_455"/>
            <p:cNvSpPr/>
            <p:nvPr/>
          </p:nvSpPr>
          <p:spPr>
            <a:xfrm>
              <a:off x="8020032" y="2059365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g3ca2fb5a50d_0_455"/>
            <p:cNvSpPr/>
            <p:nvPr/>
          </p:nvSpPr>
          <p:spPr>
            <a:xfrm>
              <a:off x="7897101" y="1894439"/>
              <a:ext cx="84125" cy="124724"/>
            </a:xfrm>
            <a:custGeom>
              <a:rect b="b" l="l" r="r" t="t"/>
              <a:pathLst>
                <a:path extrusionOk="0" h="183417" w="123713">
                  <a:moveTo>
                    <a:pt x="123713" y="127308"/>
                  </a:moveTo>
                  <a:cubicBezTo>
                    <a:pt x="123713" y="173655"/>
                    <a:pt x="96146" y="195821"/>
                    <a:pt x="61857" y="176342"/>
                  </a:cubicBezTo>
                  <a:cubicBezTo>
                    <a:pt x="27567" y="156863"/>
                    <a:pt x="0" y="103127"/>
                    <a:pt x="0" y="56109"/>
                  </a:cubicBezTo>
                  <a:cubicBezTo>
                    <a:pt x="0" y="9762"/>
                    <a:pt x="27567" y="-12404"/>
                    <a:pt x="61857" y="7075"/>
                  </a:cubicBezTo>
                  <a:cubicBezTo>
                    <a:pt x="96146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3ca2fb5a50d_0_494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629" name="Google Shape;629;g3ca2fb5a50d_0_494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Pode envolver:</a:t>
            </a:r>
            <a:endParaRPr b="1" sz="12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Curva ABC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Ranking por margem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Análise por categoria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Classificação de produtos por risco de devolução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Previsão de estoque</a:t>
            </a: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/>
          </a:p>
        </p:txBody>
      </p:sp>
      <p:sp>
        <p:nvSpPr>
          <p:cNvPr id="630" name="Google Shape;630;g3ca2fb5a50d_0_49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1" name="Google Shape;631;g3ca2fb5a50d_0_494"/>
          <p:cNvGrpSpPr/>
          <p:nvPr/>
        </p:nvGrpSpPr>
        <p:grpSpPr>
          <a:xfrm>
            <a:off x="5180778" y="497142"/>
            <a:ext cx="3768642" cy="4646356"/>
            <a:chOff x="5180778" y="497142"/>
            <a:chExt cx="3768642" cy="4646356"/>
          </a:xfrm>
        </p:grpSpPr>
        <p:sp>
          <p:nvSpPr>
            <p:cNvPr id="632" name="Google Shape;632;g3ca2fb5a50d_0_494"/>
            <p:cNvSpPr/>
            <p:nvPr/>
          </p:nvSpPr>
          <p:spPr>
            <a:xfrm>
              <a:off x="6839939" y="497142"/>
              <a:ext cx="693376" cy="2512137"/>
            </a:xfrm>
            <a:custGeom>
              <a:rect b="b" l="l" r="r" t="t"/>
              <a:pathLst>
                <a:path extrusionOk="0" h="3694319" w="1019671">
                  <a:moveTo>
                    <a:pt x="399309" y="3567369"/>
                  </a:moveTo>
                  <a:cubicBezTo>
                    <a:pt x="-431720" y="380179"/>
                    <a:pt x="251391" y="108815"/>
                    <a:pt x="510247" y="0"/>
                  </a:cubicBezTo>
                  <a:cubicBezTo>
                    <a:pt x="768430" y="407047"/>
                    <a:pt x="1451541" y="1465637"/>
                    <a:pt x="619840" y="3694320"/>
                  </a:cubicBezTo>
                  <a:lnTo>
                    <a:pt x="399309" y="3567369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g3ca2fb5a50d_0_494"/>
            <p:cNvSpPr/>
            <p:nvPr/>
          </p:nvSpPr>
          <p:spPr>
            <a:xfrm>
              <a:off x="7205043" y="2367351"/>
              <a:ext cx="250838" cy="704311"/>
            </a:xfrm>
            <a:custGeom>
              <a:rect b="b" l="l" r="r" t="t"/>
              <a:pathLst>
                <a:path extrusionOk="0" h="1035752" w="368879">
                  <a:moveTo>
                    <a:pt x="0" y="621989"/>
                  </a:moveTo>
                  <a:cubicBezTo>
                    <a:pt x="115645" y="766403"/>
                    <a:pt x="244064" y="924923"/>
                    <a:pt x="334159" y="1035753"/>
                  </a:cubicBezTo>
                  <a:cubicBezTo>
                    <a:pt x="434340" y="734834"/>
                    <a:pt x="300542" y="314353"/>
                    <a:pt x="151279" y="0"/>
                  </a:cubicBezTo>
                  <a:cubicBezTo>
                    <a:pt x="115645" y="195463"/>
                    <a:pt x="65891" y="402345"/>
                    <a:pt x="0" y="621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g3ca2fb5a50d_0_494"/>
            <p:cNvSpPr/>
            <p:nvPr/>
          </p:nvSpPr>
          <p:spPr>
            <a:xfrm>
              <a:off x="6581373" y="2034344"/>
              <a:ext cx="250454" cy="560435"/>
            </a:xfrm>
            <a:custGeom>
              <a:rect b="b" l="l" r="r" t="t"/>
              <a:pathLst>
                <a:path extrusionOk="0" h="824169" w="368315">
                  <a:moveTo>
                    <a:pt x="216364" y="0"/>
                  </a:moveTo>
                  <a:cubicBezTo>
                    <a:pt x="67774" y="142399"/>
                    <a:pt x="-65352" y="408390"/>
                    <a:pt x="34828" y="824169"/>
                  </a:cubicBezTo>
                  <a:cubicBezTo>
                    <a:pt x="124924" y="816780"/>
                    <a:pt x="252671" y="806705"/>
                    <a:pt x="368315" y="795958"/>
                  </a:cubicBezTo>
                  <a:cubicBezTo>
                    <a:pt x="302425" y="500412"/>
                    <a:pt x="252671" y="236437"/>
                    <a:pt x="21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g3ca2fb5a50d_0_494"/>
            <p:cNvSpPr/>
            <p:nvPr/>
          </p:nvSpPr>
          <p:spPr>
            <a:xfrm>
              <a:off x="6674321" y="621337"/>
              <a:ext cx="693265" cy="2512137"/>
            </a:xfrm>
            <a:custGeom>
              <a:rect b="b" l="l" r="r" t="t"/>
              <a:pathLst>
                <a:path extrusionOk="0" h="3694319" w="1019507">
                  <a:moveTo>
                    <a:pt x="399145" y="3567369"/>
                  </a:moveTo>
                  <a:cubicBezTo>
                    <a:pt x="-431884" y="379507"/>
                    <a:pt x="251899" y="108815"/>
                    <a:pt x="510083" y="0"/>
                  </a:cubicBezTo>
                  <a:cubicBezTo>
                    <a:pt x="768266" y="407047"/>
                    <a:pt x="1451377" y="1465637"/>
                    <a:pt x="619676" y="3694319"/>
                  </a:cubicBezTo>
                  <a:lnTo>
                    <a:pt x="399145" y="356736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g3ca2fb5a50d_0_494"/>
            <p:cNvSpPr/>
            <p:nvPr/>
          </p:nvSpPr>
          <p:spPr>
            <a:xfrm>
              <a:off x="7019737" y="621337"/>
              <a:ext cx="346408" cy="2512137"/>
            </a:xfrm>
            <a:custGeom>
              <a:rect b="b" l="l" r="r" t="t"/>
              <a:pathLst>
                <a:path extrusionOk="0" h="3694319" w="509424">
                  <a:moveTo>
                    <a:pt x="109593" y="3694319"/>
                  </a:moveTo>
                  <a:cubicBezTo>
                    <a:pt x="941294" y="1465637"/>
                    <a:pt x="258183" y="407047"/>
                    <a:pt x="0" y="0"/>
                  </a:cubicBezTo>
                  <a:lnTo>
                    <a:pt x="0" y="3631180"/>
                  </a:lnTo>
                  <a:lnTo>
                    <a:pt x="109593" y="369431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g3ca2fb5a50d_0_494"/>
            <p:cNvSpPr/>
            <p:nvPr/>
          </p:nvSpPr>
          <p:spPr>
            <a:xfrm>
              <a:off x="6841258" y="1023407"/>
              <a:ext cx="347472" cy="518588"/>
            </a:xfrm>
            <a:custGeom>
              <a:rect b="b" l="l" r="r" t="t"/>
              <a:pathLst>
                <a:path extrusionOk="0" h="762629" w="510988">
                  <a:moveTo>
                    <a:pt x="510988" y="528752"/>
                  </a:moveTo>
                  <a:cubicBezTo>
                    <a:pt x="510988" y="722871"/>
                    <a:pt x="396688" y="814222"/>
                    <a:pt x="255494" y="732947"/>
                  </a:cubicBezTo>
                  <a:cubicBezTo>
                    <a:pt x="114300" y="651672"/>
                    <a:pt x="0" y="427997"/>
                    <a:pt x="0" y="233878"/>
                  </a:cubicBezTo>
                  <a:cubicBezTo>
                    <a:pt x="0" y="39758"/>
                    <a:pt x="114300" y="-51592"/>
                    <a:pt x="255494" y="29683"/>
                  </a:cubicBezTo>
                  <a:cubicBezTo>
                    <a:pt x="396688" y="110958"/>
                    <a:pt x="510988" y="334632"/>
                    <a:pt x="510988" y="528752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9803"/>
                  </a:srgbClr>
                </a:gs>
                <a:gs pos="100000">
                  <a:srgbClr val="FF4093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g3ca2fb5a50d_0_494"/>
            <p:cNvSpPr/>
            <p:nvPr/>
          </p:nvSpPr>
          <p:spPr>
            <a:xfrm>
              <a:off x="5927471" y="3218110"/>
              <a:ext cx="2000707" cy="1925388"/>
            </a:xfrm>
            <a:custGeom>
              <a:rect b="b" l="l" r="r" t="t"/>
              <a:pathLst>
                <a:path extrusionOk="0" h="2831453" w="2942216">
                  <a:moveTo>
                    <a:pt x="1809974" y="581624"/>
                  </a:moveTo>
                  <a:cubicBezTo>
                    <a:pt x="1751479" y="486244"/>
                    <a:pt x="1723241" y="365339"/>
                    <a:pt x="1698363" y="259211"/>
                  </a:cubicBezTo>
                  <a:cubicBezTo>
                    <a:pt x="1669452" y="136962"/>
                    <a:pt x="1645248" y="32850"/>
                    <a:pt x="1584736" y="6654"/>
                  </a:cubicBezTo>
                  <a:cubicBezTo>
                    <a:pt x="1515484" y="-23573"/>
                    <a:pt x="1484555" y="53001"/>
                    <a:pt x="1440852" y="159128"/>
                  </a:cubicBezTo>
                  <a:lnTo>
                    <a:pt x="1440852" y="159128"/>
                  </a:lnTo>
                  <a:cubicBezTo>
                    <a:pt x="1415303" y="221596"/>
                    <a:pt x="1385047" y="295482"/>
                    <a:pt x="1340672" y="363323"/>
                  </a:cubicBezTo>
                  <a:cubicBezTo>
                    <a:pt x="1292935" y="312946"/>
                    <a:pt x="1242508" y="271301"/>
                    <a:pt x="1189392" y="241075"/>
                  </a:cubicBezTo>
                  <a:cubicBezTo>
                    <a:pt x="966844" y="112781"/>
                    <a:pt x="781274" y="223611"/>
                    <a:pt x="737571" y="488259"/>
                  </a:cubicBezTo>
                  <a:cubicBezTo>
                    <a:pt x="707315" y="465421"/>
                    <a:pt x="677059" y="444598"/>
                    <a:pt x="646131" y="426463"/>
                  </a:cubicBezTo>
                  <a:cubicBezTo>
                    <a:pt x="289112" y="220924"/>
                    <a:pt x="0" y="454002"/>
                    <a:pt x="0" y="948369"/>
                  </a:cubicBezTo>
                  <a:cubicBezTo>
                    <a:pt x="0" y="1442065"/>
                    <a:pt x="289112" y="2008975"/>
                    <a:pt x="645459" y="2214513"/>
                  </a:cubicBezTo>
                  <a:cubicBezTo>
                    <a:pt x="991721" y="2414007"/>
                    <a:pt x="1274781" y="2199736"/>
                    <a:pt x="1290918" y="1735595"/>
                  </a:cubicBezTo>
                  <a:cubicBezTo>
                    <a:pt x="1356136" y="1856500"/>
                    <a:pt x="1442869" y="1957926"/>
                    <a:pt x="1539016" y="2013005"/>
                  </a:cubicBezTo>
                  <a:cubicBezTo>
                    <a:pt x="1563893" y="2027110"/>
                    <a:pt x="1588098" y="2037858"/>
                    <a:pt x="1610958" y="2044575"/>
                  </a:cubicBezTo>
                  <a:cubicBezTo>
                    <a:pt x="1749462" y="2348852"/>
                    <a:pt x="1955875" y="2610813"/>
                    <a:pt x="2186492" y="2743808"/>
                  </a:cubicBezTo>
                  <a:cubicBezTo>
                    <a:pt x="2603351" y="2984275"/>
                    <a:pt x="2941544" y="2712911"/>
                    <a:pt x="2942216" y="2137940"/>
                  </a:cubicBezTo>
                  <a:cubicBezTo>
                    <a:pt x="2942216" y="1562970"/>
                    <a:pt x="2604023" y="901351"/>
                    <a:pt x="2187164" y="660884"/>
                  </a:cubicBezTo>
                  <a:cubicBezTo>
                    <a:pt x="2049332" y="581624"/>
                    <a:pt x="1920912" y="557443"/>
                    <a:pt x="1809974" y="58162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6400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9999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g3ca2fb5a50d_0_494"/>
            <p:cNvSpPr/>
            <p:nvPr/>
          </p:nvSpPr>
          <p:spPr>
            <a:xfrm>
              <a:off x="7607984" y="2122600"/>
              <a:ext cx="1238097" cy="1358380"/>
            </a:xfrm>
            <a:custGeom>
              <a:rect b="b" l="l" r="r" t="t"/>
              <a:pathLst>
                <a:path extrusionOk="0" h="1997618" w="1820731">
                  <a:moveTo>
                    <a:pt x="0" y="0"/>
                  </a:moveTo>
                  <a:lnTo>
                    <a:pt x="1820059" y="1049858"/>
                  </a:lnTo>
                  <a:lnTo>
                    <a:pt x="1820732" y="1997619"/>
                  </a:lnTo>
                  <a:lnTo>
                    <a:pt x="161365" y="1040454"/>
                  </a:lnTo>
                  <a:lnTo>
                    <a:pt x="673" y="109284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g3ca2fb5a50d_0_494"/>
            <p:cNvSpPr/>
            <p:nvPr/>
          </p:nvSpPr>
          <p:spPr>
            <a:xfrm>
              <a:off x="8482162" y="2772238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g3ca2fb5a50d_0_494"/>
            <p:cNvSpPr/>
            <p:nvPr/>
          </p:nvSpPr>
          <p:spPr>
            <a:xfrm>
              <a:off x="7924874" y="2461522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0" y="0"/>
                  </a:moveTo>
                  <a:lnTo>
                    <a:pt x="398705" y="229719"/>
                  </a:lnTo>
                  <a:lnTo>
                    <a:pt x="398705" y="313009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g3ca2fb5a50d_0_494"/>
            <p:cNvSpPr/>
            <p:nvPr/>
          </p:nvSpPr>
          <p:spPr>
            <a:xfrm>
              <a:off x="7925329" y="2574344"/>
              <a:ext cx="489204" cy="338910"/>
            </a:xfrm>
            <a:custGeom>
              <a:rect b="b" l="l" r="r" t="t"/>
              <a:pathLst>
                <a:path extrusionOk="0" h="498397" w="719417">
                  <a:moveTo>
                    <a:pt x="0" y="0"/>
                  </a:moveTo>
                  <a:lnTo>
                    <a:pt x="719418" y="415107"/>
                  </a:lnTo>
                  <a:lnTo>
                    <a:pt x="719418" y="498397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g3ca2fb5a50d_0_494"/>
            <p:cNvSpPr/>
            <p:nvPr/>
          </p:nvSpPr>
          <p:spPr>
            <a:xfrm>
              <a:off x="7925329" y="2687166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0" y="0"/>
                  </a:moveTo>
                  <a:lnTo>
                    <a:pt x="931209" y="537356"/>
                  </a:lnTo>
                  <a:lnTo>
                    <a:pt x="931209" y="620646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g3ca2fb5a50d_0_494"/>
            <p:cNvSpPr/>
            <p:nvPr/>
          </p:nvSpPr>
          <p:spPr>
            <a:xfrm>
              <a:off x="7718167" y="2337816"/>
              <a:ext cx="140817" cy="208665"/>
            </a:xfrm>
            <a:custGeom>
              <a:rect b="b" l="l" r="r" t="t"/>
              <a:pathLst>
                <a:path extrusionOk="0" h="306860" w="207084">
                  <a:moveTo>
                    <a:pt x="207085" y="212875"/>
                  </a:moveTo>
                  <a:cubicBezTo>
                    <a:pt x="207085" y="290792"/>
                    <a:pt x="160693" y="327735"/>
                    <a:pt x="103543" y="294822"/>
                  </a:cubicBezTo>
                  <a:cubicBezTo>
                    <a:pt x="46393" y="261909"/>
                    <a:pt x="0" y="171902"/>
                    <a:pt x="0" y="93985"/>
                  </a:cubicBezTo>
                  <a:cubicBezTo>
                    <a:pt x="0" y="16069"/>
                    <a:pt x="46393" y="-20874"/>
                    <a:pt x="103543" y="12039"/>
                  </a:cubicBezTo>
                  <a:cubicBezTo>
                    <a:pt x="161365" y="44952"/>
                    <a:pt x="207085" y="134959"/>
                    <a:pt x="207085" y="2128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g3ca2fb5a50d_0_494"/>
            <p:cNvSpPr/>
            <p:nvPr/>
          </p:nvSpPr>
          <p:spPr>
            <a:xfrm>
              <a:off x="5312360" y="505331"/>
              <a:ext cx="1238097" cy="1456582"/>
            </a:xfrm>
            <a:custGeom>
              <a:rect b="b" l="l" r="r" t="t"/>
              <a:pathLst>
                <a:path extrusionOk="0" h="2142033" w="1820731">
                  <a:moveTo>
                    <a:pt x="1820059" y="1049187"/>
                  </a:moveTo>
                  <a:lnTo>
                    <a:pt x="0" y="0"/>
                  </a:lnTo>
                  <a:lnTo>
                    <a:pt x="672" y="947761"/>
                  </a:lnTo>
                  <a:lnTo>
                    <a:pt x="1660039" y="1904254"/>
                  </a:lnTo>
                  <a:lnTo>
                    <a:pt x="1820732" y="2142034"/>
                  </a:lnTo>
                  <a:lnTo>
                    <a:pt x="1820059" y="10491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g3ca2fb5a50d_0_494"/>
            <p:cNvSpPr/>
            <p:nvPr/>
          </p:nvSpPr>
          <p:spPr>
            <a:xfrm>
              <a:off x="5180778" y="581304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g3ca2fb5a50d_0_494"/>
            <p:cNvSpPr/>
            <p:nvPr/>
          </p:nvSpPr>
          <p:spPr>
            <a:xfrm>
              <a:off x="5957976" y="1033957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398705" y="229720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398705" y="313010"/>
                  </a:lnTo>
                  <a:lnTo>
                    <a:pt x="398705" y="22972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g3ca2fb5a50d_0_494"/>
            <p:cNvSpPr/>
            <p:nvPr/>
          </p:nvSpPr>
          <p:spPr>
            <a:xfrm>
              <a:off x="5707561" y="1002113"/>
              <a:ext cx="522579" cy="358093"/>
            </a:xfrm>
            <a:custGeom>
              <a:rect b="b" l="l" r="r" t="t"/>
              <a:pathLst>
                <a:path extrusionOk="0" h="526608" w="768499">
                  <a:moveTo>
                    <a:pt x="768499" y="443318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768499" y="526608"/>
                  </a:lnTo>
                  <a:lnTo>
                    <a:pt x="768499" y="44331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g3ca2fb5a50d_0_494"/>
            <p:cNvSpPr/>
            <p:nvPr/>
          </p:nvSpPr>
          <p:spPr>
            <a:xfrm>
              <a:off x="5597378" y="1051245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931209" y="537356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931209" y="620646"/>
                  </a:lnTo>
                  <a:lnTo>
                    <a:pt x="931209" y="53735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g3ca2fb5a50d_0_494"/>
            <p:cNvSpPr/>
            <p:nvPr/>
          </p:nvSpPr>
          <p:spPr>
            <a:xfrm>
              <a:off x="6294443" y="1222979"/>
              <a:ext cx="140817" cy="208472"/>
            </a:xfrm>
            <a:custGeom>
              <a:rect b="b" l="l" r="r" t="t"/>
              <a:pathLst>
                <a:path extrusionOk="0" h="306577" w="207084">
                  <a:moveTo>
                    <a:pt x="0" y="93703"/>
                  </a:moveTo>
                  <a:cubicBezTo>
                    <a:pt x="0" y="171619"/>
                    <a:pt x="46392" y="261626"/>
                    <a:pt x="103542" y="294539"/>
                  </a:cubicBezTo>
                  <a:cubicBezTo>
                    <a:pt x="160692" y="327452"/>
                    <a:pt x="207085" y="290509"/>
                    <a:pt x="207085" y="212593"/>
                  </a:cubicBezTo>
                  <a:cubicBezTo>
                    <a:pt x="207085" y="134676"/>
                    <a:pt x="160692" y="44669"/>
                    <a:pt x="103542" y="11756"/>
                  </a:cubicBezTo>
                  <a:cubicBezTo>
                    <a:pt x="46392" y="-20485"/>
                    <a:pt x="0" y="15786"/>
                    <a:pt x="0" y="93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g3ca2fb5a50d_0_494"/>
            <p:cNvSpPr/>
            <p:nvPr/>
          </p:nvSpPr>
          <p:spPr>
            <a:xfrm>
              <a:off x="5644729" y="1476602"/>
              <a:ext cx="739292" cy="810735"/>
            </a:xfrm>
            <a:custGeom>
              <a:rect b="b" l="l" r="r" t="t"/>
              <a:pathLst>
                <a:path extrusionOk="0" h="1192257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258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g3ca2fb5a50d_0_494"/>
            <p:cNvSpPr/>
            <p:nvPr/>
          </p:nvSpPr>
          <p:spPr>
            <a:xfrm>
              <a:off x="5833224" y="1677226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g3ca2fb5a50d_0_494"/>
            <p:cNvSpPr/>
            <p:nvPr/>
          </p:nvSpPr>
          <p:spPr>
            <a:xfrm>
              <a:off x="5833224" y="1769576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g3ca2fb5a50d_0_494"/>
            <p:cNvSpPr/>
            <p:nvPr/>
          </p:nvSpPr>
          <p:spPr>
            <a:xfrm>
              <a:off x="5710748" y="1604650"/>
              <a:ext cx="84124" cy="124724"/>
            </a:xfrm>
            <a:custGeom>
              <a:rect b="b" l="l" r="r" t="t"/>
              <a:pathLst>
                <a:path extrusionOk="0" h="183417" w="123712">
                  <a:moveTo>
                    <a:pt x="123713" y="127308"/>
                  </a:moveTo>
                  <a:cubicBezTo>
                    <a:pt x="123713" y="173655"/>
                    <a:pt x="96146" y="195821"/>
                    <a:pt x="61856" y="176342"/>
                  </a:cubicBezTo>
                  <a:cubicBezTo>
                    <a:pt x="27566" y="156863"/>
                    <a:pt x="0" y="103127"/>
                    <a:pt x="0" y="56109"/>
                  </a:cubicBezTo>
                  <a:cubicBezTo>
                    <a:pt x="0" y="9762"/>
                    <a:pt x="27566" y="-12404"/>
                    <a:pt x="61856" y="7075"/>
                  </a:cubicBezTo>
                  <a:cubicBezTo>
                    <a:pt x="95474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g3ca2fb5a50d_0_494"/>
            <p:cNvSpPr/>
            <p:nvPr/>
          </p:nvSpPr>
          <p:spPr>
            <a:xfrm>
              <a:off x="7831081" y="1765936"/>
              <a:ext cx="739292" cy="811192"/>
            </a:xfrm>
            <a:custGeom>
              <a:rect b="b" l="l" r="r" t="t"/>
              <a:pathLst>
                <a:path extrusionOk="0" h="1192929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929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g3ca2fb5a50d_0_494"/>
            <p:cNvSpPr/>
            <p:nvPr/>
          </p:nvSpPr>
          <p:spPr>
            <a:xfrm>
              <a:off x="8019577" y="1967015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g3ca2fb5a50d_0_494"/>
            <p:cNvSpPr/>
            <p:nvPr/>
          </p:nvSpPr>
          <p:spPr>
            <a:xfrm>
              <a:off x="8020032" y="2059365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g3ca2fb5a50d_0_494"/>
            <p:cNvSpPr/>
            <p:nvPr/>
          </p:nvSpPr>
          <p:spPr>
            <a:xfrm>
              <a:off x="7897101" y="1894439"/>
              <a:ext cx="84125" cy="124724"/>
            </a:xfrm>
            <a:custGeom>
              <a:rect b="b" l="l" r="r" t="t"/>
              <a:pathLst>
                <a:path extrusionOk="0" h="183417" w="123713">
                  <a:moveTo>
                    <a:pt x="123713" y="127308"/>
                  </a:moveTo>
                  <a:cubicBezTo>
                    <a:pt x="123713" y="173655"/>
                    <a:pt x="96146" y="195821"/>
                    <a:pt x="61857" y="176342"/>
                  </a:cubicBezTo>
                  <a:cubicBezTo>
                    <a:pt x="27567" y="156863"/>
                    <a:pt x="0" y="103127"/>
                    <a:pt x="0" y="56109"/>
                  </a:cubicBezTo>
                  <a:cubicBezTo>
                    <a:pt x="0" y="9762"/>
                    <a:pt x="27567" y="-12404"/>
                    <a:pt x="61857" y="7075"/>
                  </a:cubicBezTo>
                  <a:cubicBezTo>
                    <a:pt x="96146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3ca2fb5a50d_0_530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664" name="Google Shape;664;g3ca2fb5a50d_0_530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A análise responde ao problema?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O resultado é confiável?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A decisão faz sentido operacional?</a:t>
            </a:r>
            <a:br>
              <a:rPr b="1" lang="en" sz="1200"/>
            </a:b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Evita decisões precipitadas.</a:t>
            </a: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/>
          </a:p>
        </p:txBody>
      </p:sp>
      <p:sp>
        <p:nvSpPr>
          <p:cNvPr id="665" name="Google Shape;665;g3ca2fb5a50d_0_530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66" name="Google Shape;666;g3ca2fb5a50d_0_530"/>
          <p:cNvGrpSpPr/>
          <p:nvPr/>
        </p:nvGrpSpPr>
        <p:grpSpPr>
          <a:xfrm>
            <a:off x="5180778" y="497142"/>
            <a:ext cx="3768642" cy="4646356"/>
            <a:chOff x="5180778" y="497142"/>
            <a:chExt cx="3768642" cy="4646356"/>
          </a:xfrm>
        </p:grpSpPr>
        <p:sp>
          <p:nvSpPr>
            <p:cNvPr id="667" name="Google Shape;667;g3ca2fb5a50d_0_530"/>
            <p:cNvSpPr/>
            <p:nvPr/>
          </p:nvSpPr>
          <p:spPr>
            <a:xfrm>
              <a:off x="6839939" y="497142"/>
              <a:ext cx="693376" cy="2512137"/>
            </a:xfrm>
            <a:custGeom>
              <a:rect b="b" l="l" r="r" t="t"/>
              <a:pathLst>
                <a:path extrusionOk="0" h="3694319" w="1019671">
                  <a:moveTo>
                    <a:pt x="399309" y="3567369"/>
                  </a:moveTo>
                  <a:cubicBezTo>
                    <a:pt x="-431720" y="380179"/>
                    <a:pt x="251391" y="108815"/>
                    <a:pt x="510247" y="0"/>
                  </a:cubicBezTo>
                  <a:cubicBezTo>
                    <a:pt x="768430" y="407047"/>
                    <a:pt x="1451541" y="1465637"/>
                    <a:pt x="619840" y="3694320"/>
                  </a:cubicBezTo>
                  <a:lnTo>
                    <a:pt x="399309" y="3567369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g3ca2fb5a50d_0_530"/>
            <p:cNvSpPr/>
            <p:nvPr/>
          </p:nvSpPr>
          <p:spPr>
            <a:xfrm>
              <a:off x="7205043" y="2367351"/>
              <a:ext cx="250838" cy="704311"/>
            </a:xfrm>
            <a:custGeom>
              <a:rect b="b" l="l" r="r" t="t"/>
              <a:pathLst>
                <a:path extrusionOk="0" h="1035752" w="368879">
                  <a:moveTo>
                    <a:pt x="0" y="621989"/>
                  </a:moveTo>
                  <a:cubicBezTo>
                    <a:pt x="115645" y="766403"/>
                    <a:pt x="244064" y="924923"/>
                    <a:pt x="334159" y="1035753"/>
                  </a:cubicBezTo>
                  <a:cubicBezTo>
                    <a:pt x="434340" y="734834"/>
                    <a:pt x="300542" y="314353"/>
                    <a:pt x="151279" y="0"/>
                  </a:cubicBezTo>
                  <a:cubicBezTo>
                    <a:pt x="115645" y="195463"/>
                    <a:pt x="65891" y="402345"/>
                    <a:pt x="0" y="621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g3ca2fb5a50d_0_530"/>
            <p:cNvSpPr/>
            <p:nvPr/>
          </p:nvSpPr>
          <p:spPr>
            <a:xfrm>
              <a:off x="6581373" y="2034344"/>
              <a:ext cx="250454" cy="560435"/>
            </a:xfrm>
            <a:custGeom>
              <a:rect b="b" l="l" r="r" t="t"/>
              <a:pathLst>
                <a:path extrusionOk="0" h="824169" w="368315">
                  <a:moveTo>
                    <a:pt x="216364" y="0"/>
                  </a:moveTo>
                  <a:cubicBezTo>
                    <a:pt x="67774" y="142399"/>
                    <a:pt x="-65352" y="408390"/>
                    <a:pt x="34828" y="824169"/>
                  </a:cubicBezTo>
                  <a:cubicBezTo>
                    <a:pt x="124924" y="816780"/>
                    <a:pt x="252671" y="806705"/>
                    <a:pt x="368315" y="795958"/>
                  </a:cubicBezTo>
                  <a:cubicBezTo>
                    <a:pt x="302425" y="500412"/>
                    <a:pt x="252671" y="236437"/>
                    <a:pt x="21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g3ca2fb5a50d_0_530"/>
            <p:cNvSpPr/>
            <p:nvPr/>
          </p:nvSpPr>
          <p:spPr>
            <a:xfrm>
              <a:off x="6674321" y="621337"/>
              <a:ext cx="693265" cy="2512137"/>
            </a:xfrm>
            <a:custGeom>
              <a:rect b="b" l="l" r="r" t="t"/>
              <a:pathLst>
                <a:path extrusionOk="0" h="3694319" w="1019507">
                  <a:moveTo>
                    <a:pt x="399145" y="3567369"/>
                  </a:moveTo>
                  <a:cubicBezTo>
                    <a:pt x="-431884" y="379507"/>
                    <a:pt x="251899" y="108815"/>
                    <a:pt x="510083" y="0"/>
                  </a:cubicBezTo>
                  <a:cubicBezTo>
                    <a:pt x="768266" y="407047"/>
                    <a:pt x="1451377" y="1465637"/>
                    <a:pt x="619676" y="3694319"/>
                  </a:cubicBezTo>
                  <a:lnTo>
                    <a:pt x="399145" y="356736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g3ca2fb5a50d_0_530"/>
            <p:cNvSpPr/>
            <p:nvPr/>
          </p:nvSpPr>
          <p:spPr>
            <a:xfrm>
              <a:off x="7019737" y="621337"/>
              <a:ext cx="346408" cy="2512137"/>
            </a:xfrm>
            <a:custGeom>
              <a:rect b="b" l="l" r="r" t="t"/>
              <a:pathLst>
                <a:path extrusionOk="0" h="3694319" w="509424">
                  <a:moveTo>
                    <a:pt x="109593" y="3694319"/>
                  </a:moveTo>
                  <a:cubicBezTo>
                    <a:pt x="941294" y="1465637"/>
                    <a:pt x="258183" y="407047"/>
                    <a:pt x="0" y="0"/>
                  </a:cubicBezTo>
                  <a:lnTo>
                    <a:pt x="0" y="3631180"/>
                  </a:lnTo>
                  <a:lnTo>
                    <a:pt x="109593" y="369431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g3ca2fb5a50d_0_530"/>
            <p:cNvSpPr/>
            <p:nvPr/>
          </p:nvSpPr>
          <p:spPr>
            <a:xfrm>
              <a:off x="6841258" y="1023407"/>
              <a:ext cx="347472" cy="518588"/>
            </a:xfrm>
            <a:custGeom>
              <a:rect b="b" l="l" r="r" t="t"/>
              <a:pathLst>
                <a:path extrusionOk="0" h="762629" w="510988">
                  <a:moveTo>
                    <a:pt x="510988" y="528752"/>
                  </a:moveTo>
                  <a:cubicBezTo>
                    <a:pt x="510988" y="722871"/>
                    <a:pt x="396688" y="814222"/>
                    <a:pt x="255494" y="732947"/>
                  </a:cubicBezTo>
                  <a:cubicBezTo>
                    <a:pt x="114300" y="651672"/>
                    <a:pt x="0" y="427997"/>
                    <a:pt x="0" y="233878"/>
                  </a:cubicBezTo>
                  <a:cubicBezTo>
                    <a:pt x="0" y="39758"/>
                    <a:pt x="114300" y="-51592"/>
                    <a:pt x="255494" y="29683"/>
                  </a:cubicBezTo>
                  <a:cubicBezTo>
                    <a:pt x="396688" y="110958"/>
                    <a:pt x="510988" y="334632"/>
                    <a:pt x="510988" y="528752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9803"/>
                  </a:srgbClr>
                </a:gs>
                <a:gs pos="100000">
                  <a:srgbClr val="FF4093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g3ca2fb5a50d_0_530"/>
            <p:cNvSpPr/>
            <p:nvPr/>
          </p:nvSpPr>
          <p:spPr>
            <a:xfrm>
              <a:off x="5927471" y="3218110"/>
              <a:ext cx="2000707" cy="1925388"/>
            </a:xfrm>
            <a:custGeom>
              <a:rect b="b" l="l" r="r" t="t"/>
              <a:pathLst>
                <a:path extrusionOk="0" h="2831453" w="2942216">
                  <a:moveTo>
                    <a:pt x="1809974" y="581624"/>
                  </a:moveTo>
                  <a:cubicBezTo>
                    <a:pt x="1751479" y="486244"/>
                    <a:pt x="1723241" y="365339"/>
                    <a:pt x="1698363" y="259211"/>
                  </a:cubicBezTo>
                  <a:cubicBezTo>
                    <a:pt x="1669452" y="136962"/>
                    <a:pt x="1645248" y="32850"/>
                    <a:pt x="1584736" y="6654"/>
                  </a:cubicBezTo>
                  <a:cubicBezTo>
                    <a:pt x="1515484" y="-23573"/>
                    <a:pt x="1484555" y="53001"/>
                    <a:pt x="1440852" y="159128"/>
                  </a:cubicBezTo>
                  <a:lnTo>
                    <a:pt x="1440852" y="159128"/>
                  </a:lnTo>
                  <a:cubicBezTo>
                    <a:pt x="1415303" y="221596"/>
                    <a:pt x="1385047" y="295482"/>
                    <a:pt x="1340672" y="363323"/>
                  </a:cubicBezTo>
                  <a:cubicBezTo>
                    <a:pt x="1292935" y="312946"/>
                    <a:pt x="1242508" y="271301"/>
                    <a:pt x="1189392" y="241075"/>
                  </a:cubicBezTo>
                  <a:cubicBezTo>
                    <a:pt x="966844" y="112781"/>
                    <a:pt x="781274" y="223611"/>
                    <a:pt x="737571" y="488259"/>
                  </a:cubicBezTo>
                  <a:cubicBezTo>
                    <a:pt x="707315" y="465421"/>
                    <a:pt x="677059" y="444598"/>
                    <a:pt x="646131" y="426463"/>
                  </a:cubicBezTo>
                  <a:cubicBezTo>
                    <a:pt x="289112" y="220924"/>
                    <a:pt x="0" y="454002"/>
                    <a:pt x="0" y="948369"/>
                  </a:cubicBezTo>
                  <a:cubicBezTo>
                    <a:pt x="0" y="1442065"/>
                    <a:pt x="289112" y="2008975"/>
                    <a:pt x="645459" y="2214513"/>
                  </a:cubicBezTo>
                  <a:cubicBezTo>
                    <a:pt x="991721" y="2414007"/>
                    <a:pt x="1274781" y="2199736"/>
                    <a:pt x="1290918" y="1735595"/>
                  </a:cubicBezTo>
                  <a:cubicBezTo>
                    <a:pt x="1356136" y="1856500"/>
                    <a:pt x="1442869" y="1957926"/>
                    <a:pt x="1539016" y="2013005"/>
                  </a:cubicBezTo>
                  <a:cubicBezTo>
                    <a:pt x="1563893" y="2027110"/>
                    <a:pt x="1588098" y="2037858"/>
                    <a:pt x="1610958" y="2044575"/>
                  </a:cubicBezTo>
                  <a:cubicBezTo>
                    <a:pt x="1749462" y="2348852"/>
                    <a:pt x="1955875" y="2610813"/>
                    <a:pt x="2186492" y="2743808"/>
                  </a:cubicBezTo>
                  <a:cubicBezTo>
                    <a:pt x="2603351" y="2984275"/>
                    <a:pt x="2941544" y="2712911"/>
                    <a:pt x="2942216" y="2137940"/>
                  </a:cubicBezTo>
                  <a:cubicBezTo>
                    <a:pt x="2942216" y="1562970"/>
                    <a:pt x="2604023" y="901351"/>
                    <a:pt x="2187164" y="660884"/>
                  </a:cubicBezTo>
                  <a:cubicBezTo>
                    <a:pt x="2049332" y="581624"/>
                    <a:pt x="1920912" y="557443"/>
                    <a:pt x="1809974" y="58162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6400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9999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g3ca2fb5a50d_0_530"/>
            <p:cNvSpPr/>
            <p:nvPr/>
          </p:nvSpPr>
          <p:spPr>
            <a:xfrm>
              <a:off x="7607984" y="2122600"/>
              <a:ext cx="1238097" cy="1358380"/>
            </a:xfrm>
            <a:custGeom>
              <a:rect b="b" l="l" r="r" t="t"/>
              <a:pathLst>
                <a:path extrusionOk="0" h="1997618" w="1820731">
                  <a:moveTo>
                    <a:pt x="0" y="0"/>
                  </a:moveTo>
                  <a:lnTo>
                    <a:pt x="1820059" y="1049858"/>
                  </a:lnTo>
                  <a:lnTo>
                    <a:pt x="1820732" y="1997619"/>
                  </a:lnTo>
                  <a:lnTo>
                    <a:pt x="161365" y="1040454"/>
                  </a:lnTo>
                  <a:lnTo>
                    <a:pt x="673" y="109284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g3ca2fb5a50d_0_530"/>
            <p:cNvSpPr/>
            <p:nvPr/>
          </p:nvSpPr>
          <p:spPr>
            <a:xfrm>
              <a:off x="8482162" y="2772238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g3ca2fb5a50d_0_530"/>
            <p:cNvSpPr/>
            <p:nvPr/>
          </p:nvSpPr>
          <p:spPr>
            <a:xfrm>
              <a:off x="7924874" y="2461522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0" y="0"/>
                  </a:moveTo>
                  <a:lnTo>
                    <a:pt x="398705" y="229719"/>
                  </a:lnTo>
                  <a:lnTo>
                    <a:pt x="398705" y="313009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g3ca2fb5a50d_0_530"/>
            <p:cNvSpPr/>
            <p:nvPr/>
          </p:nvSpPr>
          <p:spPr>
            <a:xfrm>
              <a:off x="7925329" y="2574344"/>
              <a:ext cx="489204" cy="338910"/>
            </a:xfrm>
            <a:custGeom>
              <a:rect b="b" l="l" r="r" t="t"/>
              <a:pathLst>
                <a:path extrusionOk="0" h="498397" w="719417">
                  <a:moveTo>
                    <a:pt x="0" y="0"/>
                  </a:moveTo>
                  <a:lnTo>
                    <a:pt x="719418" y="415107"/>
                  </a:lnTo>
                  <a:lnTo>
                    <a:pt x="719418" y="498397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g3ca2fb5a50d_0_530"/>
            <p:cNvSpPr/>
            <p:nvPr/>
          </p:nvSpPr>
          <p:spPr>
            <a:xfrm>
              <a:off x="7925329" y="2687166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0" y="0"/>
                  </a:moveTo>
                  <a:lnTo>
                    <a:pt x="931209" y="537356"/>
                  </a:lnTo>
                  <a:lnTo>
                    <a:pt x="931209" y="620646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g3ca2fb5a50d_0_530"/>
            <p:cNvSpPr/>
            <p:nvPr/>
          </p:nvSpPr>
          <p:spPr>
            <a:xfrm>
              <a:off x="7718167" y="2337816"/>
              <a:ext cx="140817" cy="208665"/>
            </a:xfrm>
            <a:custGeom>
              <a:rect b="b" l="l" r="r" t="t"/>
              <a:pathLst>
                <a:path extrusionOk="0" h="306860" w="207084">
                  <a:moveTo>
                    <a:pt x="207085" y="212875"/>
                  </a:moveTo>
                  <a:cubicBezTo>
                    <a:pt x="207085" y="290792"/>
                    <a:pt x="160693" y="327735"/>
                    <a:pt x="103543" y="294822"/>
                  </a:cubicBezTo>
                  <a:cubicBezTo>
                    <a:pt x="46393" y="261909"/>
                    <a:pt x="0" y="171902"/>
                    <a:pt x="0" y="93985"/>
                  </a:cubicBezTo>
                  <a:cubicBezTo>
                    <a:pt x="0" y="16069"/>
                    <a:pt x="46393" y="-20874"/>
                    <a:pt x="103543" y="12039"/>
                  </a:cubicBezTo>
                  <a:cubicBezTo>
                    <a:pt x="161365" y="44952"/>
                    <a:pt x="207085" y="134959"/>
                    <a:pt x="207085" y="2128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g3ca2fb5a50d_0_530"/>
            <p:cNvSpPr/>
            <p:nvPr/>
          </p:nvSpPr>
          <p:spPr>
            <a:xfrm>
              <a:off x="5312360" y="505331"/>
              <a:ext cx="1238097" cy="1456582"/>
            </a:xfrm>
            <a:custGeom>
              <a:rect b="b" l="l" r="r" t="t"/>
              <a:pathLst>
                <a:path extrusionOk="0" h="2142033" w="1820731">
                  <a:moveTo>
                    <a:pt x="1820059" y="1049187"/>
                  </a:moveTo>
                  <a:lnTo>
                    <a:pt x="0" y="0"/>
                  </a:lnTo>
                  <a:lnTo>
                    <a:pt x="672" y="947761"/>
                  </a:lnTo>
                  <a:lnTo>
                    <a:pt x="1660039" y="1904254"/>
                  </a:lnTo>
                  <a:lnTo>
                    <a:pt x="1820732" y="2142034"/>
                  </a:lnTo>
                  <a:lnTo>
                    <a:pt x="1820059" y="10491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g3ca2fb5a50d_0_530"/>
            <p:cNvSpPr/>
            <p:nvPr/>
          </p:nvSpPr>
          <p:spPr>
            <a:xfrm>
              <a:off x="5180778" y="581304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g3ca2fb5a50d_0_530"/>
            <p:cNvSpPr/>
            <p:nvPr/>
          </p:nvSpPr>
          <p:spPr>
            <a:xfrm>
              <a:off x="5957976" y="1033957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398705" y="229720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398705" y="313010"/>
                  </a:lnTo>
                  <a:lnTo>
                    <a:pt x="398705" y="22972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g3ca2fb5a50d_0_530"/>
            <p:cNvSpPr/>
            <p:nvPr/>
          </p:nvSpPr>
          <p:spPr>
            <a:xfrm>
              <a:off x="5707561" y="1002113"/>
              <a:ext cx="522579" cy="358093"/>
            </a:xfrm>
            <a:custGeom>
              <a:rect b="b" l="l" r="r" t="t"/>
              <a:pathLst>
                <a:path extrusionOk="0" h="526608" w="768499">
                  <a:moveTo>
                    <a:pt x="768499" y="443318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768499" y="526608"/>
                  </a:lnTo>
                  <a:lnTo>
                    <a:pt x="768499" y="44331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g3ca2fb5a50d_0_530"/>
            <p:cNvSpPr/>
            <p:nvPr/>
          </p:nvSpPr>
          <p:spPr>
            <a:xfrm>
              <a:off x="5597378" y="1051245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931209" y="537356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931209" y="620646"/>
                  </a:lnTo>
                  <a:lnTo>
                    <a:pt x="931209" y="53735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g3ca2fb5a50d_0_530"/>
            <p:cNvSpPr/>
            <p:nvPr/>
          </p:nvSpPr>
          <p:spPr>
            <a:xfrm>
              <a:off x="6294443" y="1222979"/>
              <a:ext cx="140817" cy="208472"/>
            </a:xfrm>
            <a:custGeom>
              <a:rect b="b" l="l" r="r" t="t"/>
              <a:pathLst>
                <a:path extrusionOk="0" h="306577" w="207084">
                  <a:moveTo>
                    <a:pt x="0" y="93703"/>
                  </a:moveTo>
                  <a:cubicBezTo>
                    <a:pt x="0" y="171619"/>
                    <a:pt x="46392" y="261626"/>
                    <a:pt x="103542" y="294539"/>
                  </a:cubicBezTo>
                  <a:cubicBezTo>
                    <a:pt x="160692" y="327452"/>
                    <a:pt x="207085" y="290509"/>
                    <a:pt x="207085" y="212593"/>
                  </a:cubicBezTo>
                  <a:cubicBezTo>
                    <a:pt x="207085" y="134676"/>
                    <a:pt x="160692" y="44669"/>
                    <a:pt x="103542" y="11756"/>
                  </a:cubicBezTo>
                  <a:cubicBezTo>
                    <a:pt x="46392" y="-20485"/>
                    <a:pt x="0" y="15786"/>
                    <a:pt x="0" y="93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g3ca2fb5a50d_0_530"/>
            <p:cNvSpPr/>
            <p:nvPr/>
          </p:nvSpPr>
          <p:spPr>
            <a:xfrm>
              <a:off x="5644729" y="1476602"/>
              <a:ext cx="739292" cy="810735"/>
            </a:xfrm>
            <a:custGeom>
              <a:rect b="b" l="l" r="r" t="t"/>
              <a:pathLst>
                <a:path extrusionOk="0" h="1192257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258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g3ca2fb5a50d_0_530"/>
            <p:cNvSpPr/>
            <p:nvPr/>
          </p:nvSpPr>
          <p:spPr>
            <a:xfrm>
              <a:off x="5833224" y="1677226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Google Shape;688;g3ca2fb5a50d_0_530"/>
            <p:cNvSpPr/>
            <p:nvPr/>
          </p:nvSpPr>
          <p:spPr>
            <a:xfrm>
              <a:off x="5833224" y="1769576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9" name="Google Shape;689;g3ca2fb5a50d_0_530"/>
            <p:cNvSpPr/>
            <p:nvPr/>
          </p:nvSpPr>
          <p:spPr>
            <a:xfrm>
              <a:off x="5710748" y="1604650"/>
              <a:ext cx="84124" cy="124724"/>
            </a:xfrm>
            <a:custGeom>
              <a:rect b="b" l="l" r="r" t="t"/>
              <a:pathLst>
                <a:path extrusionOk="0" h="183417" w="123712">
                  <a:moveTo>
                    <a:pt x="123713" y="127308"/>
                  </a:moveTo>
                  <a:cubicBezTo>
                    <a:pt x="123713" y="173655"/>
                    <a:pt x="96146" y="195821"/>
                    <a:pt x="61856" y="176342"/>
                  </a:cubicBezTo>
                  <a:cubicBezTo>
                    <a:pt x="27566" y="156863"/>
                    <a:pt x="0" y="103127"/>
                    <a:pt x="0" y="56109"/>
                  </a:cubicBezTo>
                  <a:cubicBezTo>
                    <a:pt x="0" y="9762"/>
                    <a:pt x="27566" y="-12404"/>
                    <a:pt x="61856" y="7075"/>
                  </a:cubicBezTo>
                  <a:cubicBezTo>
                    <a:pt x="95474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Google Shape;690;g3ca2fb5a50d_0_530"/>
            <p:cNvSpPr/>
            <p:nvPr/>
          </p:nvSpPr>
          <p:spPr>
            <a:xfrm>
              <a:off x="7831081" y="1765936"/>
              <a:ext cx="739292" cy="811192"/>
            </a:xfrm>
            <a:custGeom>
              <a:rect b="b" l="l" r="r" t="t"/>
              <a:pathLst>
                <a:path extrusionOk="0" h="1192929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929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691;g3ca2fb5a50d_0_530"/>
            <p:cNvSpPr/>
            <p:nvPr/>
          </p:nvSpPr>
          <p:spPr>
            <a:xfrm>
              <a:off x="8019577" y="1967015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g3ca2fb5a50d_0_530"/>
            <p:cNvSpPr/>
            <p:nvPr/>
          </p:nvSpPr>
          <p:spPr>
            <a:xfrm>
              <a:off x="8020032" y="2059365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g3ca2fb5a50d_0_530"/>
            <p:cNvSpPr/>
            <p:nvPr/>
          </p:nvSpPr>
          <p:spPr>
            <a:xfrm>
              <a:off x="7897101" y="1894439"/>
              <a:ext cx="84125" cy="124724"/>
            </a:xfrm>
            <a:custGeom>
              <a:rect b="b" l="l" r="r" t="t"/>
              <a:pathLst>
                <a:path extrusionOk="0" h="183417" w="123713">
                  <a:moveTo>
                    <a:pt x="123713" y="127308"/>
                  </a:moveTo>
                  <a:cubicBezTo>
                    <a:pt x="123713" y="173655"/>
                    <a:pt x="96146" y="195821"/>
                    <a:pt x="61857" y="176342"/>
                  </a:cubicBezTo>
                  <a:cubicBezTo>
                    <a:pt x="27567" y="156863"/>
                    <a:pt x="0" y="103127"/>
                    <a:pt x="0" y="56109"/>
                  </a:cubicBezTo>
                  <a:cubicBezTo>
                    <a:pt x="0" y="9762"/>
                    <a:pt x="27567" y="-12404"/>
                    <a:pt x="61857" y="7075"/>
                  </a:cubicBezTo>
                  <a:cubicBezTo>
                    <a:pt x="96146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ca2fb5a50d_0_4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Contextualização</a:t>
            </a:r>
            <a:r>
              <a:rPr lang="en"/>
              <a:t>:</a:t>
            </a:r>
            <a:endParaRPr/>
          </a:p>
        </p:txBody>
      </p:sp>
      <p:sp>
        <p:nvSpPr>
          <p:cNvPr id="109" name="Google Shape;109;g3ca2fb5a50d_0_4"/>
          <p:cNvSpPr txBox="1"/>
          <p:nvPr>
            <p:ph idx="2" type="body"/>
          </p:nvPr>
        </p:nvSpPr>
        <p:spPr>
          <a:xfrm>
            <a:off x="4815599" y="1353950"/>
            <a:ext cx="3473100" cy="20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1200"/>
              <a:t>Esse nível de operação gera uma quantidade massiva de dados diariamente.</a:t>
            </a: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1200"/>
              <a:t>Sem mapeamento estruturado, esses dados se tornam apenas registros operacionais.</a:t>
            </a:r>
            <a:br>
              <a:rPr b="1" lang="en" sz="1200"/>
            </a:br>
            <a:r>
              <a:rPr b="1" lang="en" sz="1200"/>
              <a:t>Com mapeamento, tornam-se inteligência estratégica.</a:t>
            </a:r>
            <a:endParaRPr b="1" sz="1200"/>
          </a:p>
        </p:txBody>
      </p:sp>
      <p:sp>
        <p:nvSpPr>
          <p:cNvPr id="110" name="Google Shape;110;g3ca2fb5a50d_0_4"/>
          <p:cNvSpPr txBox="1"/>
          <p:nvPr>
            <p:ph idx="1" type="body"/>
          </p:nvPr>
        </p:nvSpPr>
        <p:spPr>
          <a:xfrm>
            <a:off x="855275" y="1353950"/>
            <a:ext cx="3473100" cy="28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1200"/>
              <a:t>A Led.Tools é uma operação de e-commerce com:</a:t>
            </a:r>
            <a:endParaRPr b="1" sz="12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Mais de 1.000 vendas por dia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Presença forte no Mercado Livre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Operação também na Shopee e Amazon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Atuação em múltiplas categorias (jardinagem, iluminação, cadeiras, ferramentas, inox)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Alto volume logístico e grande variedade de SKUs</a:t>
            </a:r>
            <a:br>
              <a:rPr b="1" lang="en" sz="1200"/>
            </a:b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111" name="Google Shape;111;g3ca2fb5a50d_0_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3ca2fb5a50d_0_637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Deployment</a:t>
            </a:r>
            <a:endParaRPr/>
          </a:p>
        </p:txBody>
      </p:sp>
      <p:sp>
        <p:nvSpPr>
          <p:cNvPr id="699" name="Google Shape;699;g3ca2fb5a50d_0_637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Scripts automatizados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Relatórios semanais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Dashboard executivo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Alertas automáticos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Rotina de monitoramento</a:t>
            </a: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/>
          </a:p>
        </p:txBody>
      </p:sp>
      <p:sp>
        <p:nvSpPr>
          <p:cNvPr id="700" name="Google Shape;700;g3ca2fb5a50d_0_637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1" name="Google Shape;701;g3ca2fb5a50d_0_637"/>
          <p:cNvGrpSpPr/>
          <p:nvPr/>
        </p:nvGrpSpPr>
        <p:grpSpPr>
          <a:xfrm>
            <a:off x="5180778" y="497142"/>
            <a:ext cx="3768642" cy="4646356"/>
            <a:chOff x="5180778" y="497142"/>
            <a:chExt cx="3768642" cy="4646356"/>
          </a:xfrm>
        </p:grpSpPr>
        <p:sp>
          <p:nvSpPr>
            <p:cNvPr id="702" name="Google Shape;702;g3ca2fb5a50d_0_637"/>
            <p:cNvSpPr/>
            <p:nvPr/>
          </p:nvSpPr>
          <p:spPr>
            <a:xfrm>
              <a:off x="6839939" y="497142"/>
              <a:ext cx="693376" cy="2512137"/>
            </a:xfrm>
            <a:custGeom>
              <a:rect b="b" l="l" r="r" t="t"/>
              <a:pathLst>
                <a:path extrusionOk="0" h="3694319" w="1019671">
                  <a:moveTo>
                    <a:pt x="399309" y="3567369"/>
                  </a:moveTo>
                  <a:cubicBezTo>
                    <a:pt x="-431720" y="380179"/>
                    <a:pt x="251391" y="108815"/>
                    <a:pt x="510247" y="0"/>
                  </a:cubicBezTo>
                  <a:cubicBezTo>
                    <a:pt x="768430" y="407047"/>
                    <a:pt x="1451541" y="1465637"/>
                    <a:pt x="619840" y="3694320"/>
                  </a:cubicBezTo>
                  <a:lnTo>
                    <a:pt x="399309" y="3567369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g3ca2fb5a50d_0_637"/>
            <p:cNvSpPr/>
            <p:nvPr/>
          </p:nvSpPr>
          <p:spPr>
            <a:xfrm>
              <a:off x="7205043" y="2367351"/>
              <a:ext cx="250838" cy="704311"/>
            </a:xfrm>
            <a:custGeom>
              <a:rect b="b" l="l" r="r" t="t"/>
              <a:pathLst>
                <a:path extrusionOk="0" h="1035752" w="368879">
                  <a:moveTo>
                    <a:pt x="0" y="621989"/>
                  </a:moveTo>
                  <a:cubicBezTo>
                    <a:pt x="115645" y="766403"/>
                    <a:pt x="244064" y="924923"/>
                    <a:pt x="334159" y="1035753"/>
                  </a:cubicBezTo>
                  <a:cubicBezTo>
                    <a:pt x="434340" y="734834"/>
                    <a:pt x="300542" y="314353"/>
                    <a:pt x="151279" y="0"/>
                  </a:cubicBezTo>
                  <a:cubicBezTo>
                    <a:pt x="115645" y="195463"/>
                    <a:pt x="65891" y="402345"/>
                    <a:pt x="0" y="6219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g3ca2fb5a50d_0_637"/>
            <p:cNvSpPr/>
            <p:nvPr/>
          </p:nvSpPr>
          <p:spPr>
            <a:xfrm>
              <a:off x="6581373" y="2034344"/>
              <a:ext cx="250454" cy="560435"/>
            </a:xfrm>
            <a:custGeom>
              <a:rect b="b" l="l" r="r" t="t"/>
              <a:pathLst>
                <a:path extrusionOk="0" h="824169" w="368315">
                  <a:moveTo>
                    <a:pt x="216364" y="0"/>
                  </a:moveTo>
                  <a:cubicBezTo>
                    <a:pt x="67774" y="142399"/>
                    <a:pt x="-65352" y="408390"/>
                    <a:pt x="34828" y="824169"/>
                  </a:cubicBezTo>
                  <a:cubicBezTo>
                    <a:pt x="124924" y="816780"/>
                    <a:pt x="252671" y="806705"/>
                    <a:pt x="368315" y="795958"/>
                  </a:cubicBezTo>
                  <a:cubicBezTo>
                    <a:pt x="302425" y="500412"/>
                    <a:pt x="252671" y="236437"/>
                    <a:pt x="21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g3ca2fb5a50d_0_637"/>
            <p:cNvSpPr/>
            <p:nvPr/>
          </p:nvSpPr>
          <p:spPr>
            <a:xfrm>
              <a:off x="6674321" y="621337"/>
              <a:ext cx="693265" cy="2512137"/>
            </a:xfrm>
            <a:custGeom>
              <a:rect b="b" l="l" r="r" t="t"/>
              <a:pathLst>
                <a:path extrusionOk="0" h="3694319" w="1019507">
                  <a:moveTo>
                    <a:pt x="399145" y="3567369"/>
                  </a:moveTo>
                  <a:cubicBezTo>
                    <a:pt x="-431884" y="379507"/>
                    <a:pt x="251899" y="108815"/>
                    <a:pt x="510083" y="0"/>
                  </a:cubicBezTo>
                  <a:cubicBezTo>
                    <a:pt x="768266" y="407047"/>
                    <a:pt x="1451377" y="1465637"/>
                    <a:pt x="619676" y="3694319"/>
                  </a:cubicBezTo>
                  <a:lnTo>
                    <a:pt x="399145" y="356736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g3ca2fb5a50d_0_637"/>
            <p:cNvSpPr/>
            <p:nvPr/>
          </p:nvSpPr>
          <p:spPr>
            <a:xfrm>
              <a:off x="7019737" y="621337"/>
              <a:ext cx="346408" cy="2512137"/>
            </a:xfrm>
            <a:custGeom>
              <a:rect b="b" l="l" r="r" t="t"/>
              <a:pathLst>
                <a:path extrusionOk="0" h="3694319" w="509424">
                  <a:moveTo>
                    <a:pt x="109593" y="3694319"/>
                  </a:moveTo>
                  <a:cubicBezTo>
                    <a:pt x="941294" y="1465637"/>
                    <a:pt x="258183" y="407047"/>
                    <a:pt x="0" y="0"/>
                  </a:cubicBezTo>
                  <a:lnTo>
                    <a:pt x="0" y="3631180"/>
                  </a:lnTo>
                  <a:lnTo>
                    <a:pt x="109593" y="369431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g3ca2fb5a50d_0_637"/>
            <p:cNvSpPr/>
            <p:nvPr/>
          </p:nvSpPr>
          <p:spPr>
            <a:xfrm>
              <a:off x="6841258" y="1023407"/>
              <a:ext cx="347472" cy="518588"/>
            </a:xfrm>
            <a:custGeom>
              <a:rect b="b" l="l" r="r" t="t"/>
              <a:pathLst>
                <a:path extrusionOk="0" h="762629" w="510988">
                  <a:moveTo>
                    <a:pt x="510988" y="528752"/>
                  </a:moveTo>
                  <a:cubicBezTo>
                    <a:pt x="510988" y="722871"/>
                    <a:pt x="396688" y="814222"/>
                    <a:pt x="255494" y="732947"/>
                  </a:cubicBezTo>
                  <a:cubicBezTo>
                    <a:pt x="114300" y="651672"/>
                    <a:pt x="0" y="427997"/>
                    <a:pt x="0" y="233878"/>
                  </a:cubicBezTo>
                  <a:cubicBezTo>
                    <a:pt x="0" y="39758"/>
                    <a:pt x="114300" y="-51592"/>
                    <a:pt x="255494" y="29683"/>
                  </a:cubicBezTo>
                  <a:cubicBezTo>
                    <a:pt x="396688" y="110958"/>
                    <a:pt x="510988" y="334632"/>
                    <a:pt x="510988" y="528752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9803"/>
                  </a:srgbClr>
                </a:gs>
                <a:gs pos="100000">
                  <a:srgbClr val="FF4093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g3ca2fb5a50d_0_637"/>
            <p:cNvSpPr/>
            <p:nvPr/>
          </p:nvSpPr>
          <p:spPr>
            <a:xfrm>
              <a:off x="5927471" y="3218110"/>
              <a:ext cx="2000707" cy="1925388"/>
            </a:xfrm>
            <a:custGeom>
              <a:rect b="b" l="l" r="r" t="t"/>
              <a:pathLst>
                <a:path extrusionOk="0" h="2831453" w="2942216">
                  <a:moveTo>
                    <a:pt x="1809974" y="581624"/>
                  </a:moveTo>
                  <a:cubicBezTo>
                    <a:pt x="1751479" y="486244"/>
                    <a:pt x="1723241" y="365339"/>
                    <a:pt x="1698363" y="259211"/>
                  </a:cubicBezTo>
                  <a:cubicBezTo>
                    <a:pt x="1669452" y="136962"/>
                    <a:pt x="1645248" y="32850"/>
                    <a:pt x="1584736" y="6654"/>
                  </a:cubicBezTo>
                  <a:cubicBezTo>
                    <a:pt x="1515484" y="-23573"/>
                    <a:pt x="1484555" y="53001"/>
                    <a:pt x="1440852" y="159128"/>
                  </a:cubicBezTo>
                  <a:lnTo>
                    <a:pt x="1440852" y="159128"/>
                  </a:lnTo>
                  <a:cubicBezTo>
                    <a:pt x="1415303" y="221596"/>
                    <a:pt x="1385047" y="295482"/>
                    <a:pt x="1340672" y="363323"/>
                  </a:cubicBezTo>
                  <a:cubicBezTo>
                    <a:pt x="1292935" y="312946"/>
                    <a:pt x="1242508" y="271301"/>
                    <a:pt x="1189392" y="241075"/>
                  </a:cubicBezTo>
                  <a:cubicBezTo>
                    <a:pt x="966844" y="112781"/>
                    <a:pt x="781274" y="223611"/>
                    <a:pt x="737571" y="488259"/>
                  </a:cubicBezTo>
                  <a:cubicBezTo>
                    <a:pt x="707315" y="465421"/>
                    <a:pt x="677059" y="444598"/>
                    <a:pt x="646131" y="426463"/>
                  </a:cubicBezTo>
                  <a:cubicBezTo>
                    <a:pt x="289112" y="220924"/>
                    <a:pt x="0" y="454002"/>
                    <a:pt x="0" y="948369"/>
                  </a:cubicBezTo>
                  <a:cubicBezTo>
                    <a:pt x="0" y="1442065"/>
                    <a:pt x="289112" y="2008975"/>
                    <a:pt x="645459" y="2214513"/>
                  </a:cubicBezTo>
                  <a:cubicBezTo>
                    <a:pt x="991721" y="2414007"/>
                    <a:pt x="1274781" y="2199736"/>
                    <a:pt x="1290918" y="1735595"/>
                  </a:cubicBezTo>
                  <a:cubicBezTo>
                    <a:pt x="1356136" y="1856500"/>
                    <a:pt x="1442869" y="1957926"/>
                    <a:pt x="1539016" y="2013005"/>
                  </a:cubicBezTo>
                  <a:cubicBezTo>
                    <a:pt x="1563893" y="2027110"/>
                    <a:pt x="1588098" y="2037858"/>
                    <a:pt x="1610958" y="2044575"/>
                  </a:cubicBezTo>
                  <a:cubicBezTo>
                    <a:pt x="1749462" y="2348852"/>
                    <a:pt x="1955875" y="2610813"/>
                    <a:pt x="2186492" y="2743808"/>
                  </a:cubicBezTo>
                  <a:cubicBezTo>
                    <a:pt x="2603351" y="2984275"/>
                    <a:pt x="2941544" y="2712911"/>
                    <a:pt x="2942216" y="2137940"/>
                  </a:cubicBezTo>
                  <a:cubicBezTo>
                    <a:pt x="2942216" y="1562970"/>
                    <a:pt x="2604023" y="901351"/>
                    <a:pt x="2187164" y="660884"/>
                  </a:cubicBezTo>
                  <a:cubicBezTo>
                    <a:pt x="2049332" y="581624"/>
                    <a:pt x="1920912" y="557443"/>
                    <a:pt x="1809974" y="58162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6400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9999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g3ca2fb5a50d_0_637"/>
            <p:cNvSpPr/>
            <p:nvPr/>
          </p:nvSpPr>
          <p:spPr>
            <a:xfrm>
              <a:off x="7607984" y="2122600"/>
              <a:ext cx="1238097" cy="1358380"/>
            </a:xfrm>
            <a:custGeom>
              <a:rect b="b" l="l" r="r" t="t"/>
              <a:pathLst>
                <a:path extrusionOk="0" h="1997618" w="1820731">
                  <a:moveTo>
                    <a:pt x="0" y="0"/>
                  </a:moveTo>
                  <a:lnTo>
                    <a:pt x="1820059" y="1049858"/>
                  </a:lnTo>
                  <a:lnTo>
                    <a:pt x="1820732" y="1997619"/>
                  </a:lnTo>
                  <a:lnTo>
                    <a:pt x="161365" y="1040454"/>
                  </a:lnTo>
                  <a:lnTo>
                    <a:pt x="673" y="109284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g3ca2fb5a50d_0_637"/>
            <p:cNvSpPr/>
            <p:nvPr/>
          </p:nvSpPr>
          <p:spPr>
            <a:xfrm>
              <a:off x="8482162" y="2772238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g3ca2fb5a50d_0_637"/>
            <p:cNvSpPr/>
            <p:nvPr/>
          </p:nvSpPr>
          <p:spPr>
            <a:xfrm>
              <a:off x="7924874" y="2461522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0" y="0"/>
                  </a:moveTo>
                  <a:lnTo>
                    <a:pt x="398705" y="229719"/>
                  </a:lnTo>
                  <a:lnTo>
                    <a:pt x="398705" y="313009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g3ca2fb5a50d_0_637"/>
            <p:cNvSpPr/>
            <p:nvPr/>
          </p:nvSpPr>
          <p:spPr>
            <a:xfrm>
              <a:off x="7925329" y="2574344"/>
              <a:ext cx="489204" cy="338910"/>
            </a:xfrm>
            <a:custGeom>
              <a:rect b="b" l="l" r="r" t="t"/>
              <a:pathLst>
                <a:path extrusionOk="0" h="498397" w="719417">
                  <a:moveTo>
                    <a:pt x="0" y="0"/>
                  </a:moveTo>
                  <a:lnTo>
                    <a:pt x="719418" y="415107"/>
                  </a:lnTo>
                  <a:lnTo>
                    <a:pt x="719418" y="498397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g3ca2fb5a50d_0_637"/>
            <p:cNvSpPr/>
            <p:nvPr/>
          </p:nvSpPr>
          <p:spPr>
            <a:xfrm>
              <a:off x="7925329" y="2687166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0" y="0"/>
                  </a:moveTo>
                  <a:lnTo>
                    <a:pt x="931209" y="537356"/>
                  </a:lnTo>
                  <a:lnTo>
                    <a:pt x="931209" y="620646"/>
                  </a:lnTo>
                  <a:lnTo>
                    <a:pt x="0" y="83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g3ca2fb5a50d_0_637"/>
            <p:cNvSpPr/>
            <p:nvPr/>
          </p:nvSpPr>
          <p:spPr>
            <a:xfrm>
              <a:off x="7718167" y="2337816"/>
              <a:ext cx="140817" cy="208665"/>
            </a:xfrm>
            <a:custGeom>
              <a:rect b="b" l="l" r="r" t="t"/>
              <a:pathLst>
                <a:path extrusionOk="0" h="306860" w="207084">
                  <a:moveTo>
                    <a:pt x="207085" y="212875"/>
                  </a:moveTo>
                  <a:cubicBezTo>
                    <a:pt x="207085" y="290792"/>
                    <a:pt x="160693" y="327735"/>
                    <a:pt x="103543" y="294822"/>
                  </a:cubicBezTo>
                  <a:cubicBezTo>
                    <a:pt x="46393" y="261909"/>
                    <a:pt x="0" y="171902"/>
                    <a:pt x="0" y="93985"/>
                  </a:cubicBezTo>
                  <a:cubicBezTo>
                    <a:pt x="0" y="16069"/>
                    <a:pt x="46393" y="-20874"/>
                    <a:pt x="103543" y="12039"/>
                  </a:cubicBezTo>
                  <a:cubicBezTo>
                    <a:pt x="161365" y="44952"/>
                    <a:pt x="207085" y="134959"/>
                    <a:pt x="207085" y="2128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g3ca2fb5a50d_0_637"/>
            <p:cNvSpPr/>
            <p:nvPr/>
          </p:nvSpPr>
          <p:spPr>
            <a:xfrm>
              <a:off x="5312360" y="505331"/>
              <a:ext cx="1238097" cy="1456582"/>
            </a:xfrm>
            <a:custGeom>
              <a:rect b="b" l="l" r="r" t="t"/>
              <a:pathLst>
                <a:path extrusionOk="0" h="2142033" w="1820731">
                  <a:moveTo>
                    <a:pt x="1820059" y="1049187"/>
                  </a:moveTo>
                  <a:lnTo>
                    <a:pt x="0" y="0"/>
                  </a:lnTo>
                  <a:lnTo>
                    <a:pt x="672" y="947761"/>
                  </a:lnTo>
                  <a:lnTo>
                    <a:pt x="1660039" y="1904254"/>
                  </a:lnTo>
                  <a:lnTo>
                    <a:pt x="1820732" y="2142034"/>
                  </a:lnTo>
                  <a:lnTo>
                    <a:pt x="1820059" y="10491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g3ca2fb5a50d_0_637"/>
            <p:cNvSpPr/>
            <p:nvPr/>
          </p:nvSpPr>
          <p:spPr>
            <a:xfrm>
              <a:off x="5180778" y="581304"/>
              <a:ext cx="467258" cy="444419"/>
            </a:xfrm>
            <a:custGeom>
              <a:rect b="b" l="l" r="r" t="t"/>
              <a:pathLst>
                <a:path extrusionOk="0" h="653558" w="687144">
                  <a:moveTo>
                    <a:pt x="0" y="257259"/>
                  </a:moveTo>
                  <a:lnTo>
                    <a:pt x="0" y="0"/>
                  </a:lnTo>
                  <a:lnTo>
                    <a:pt x="687145" y="396300"/>
                  </a:lnTo>
                  <a:lnTo>
                    <a:pt x="687145" y="653559"/>
                  </a:lnTo>
                  <a:lnTo>
                    <a:pt x="0" y="2572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g3ca2fb5a50d_0_637"/>
            <p:cNvSpPr/>
            <p:nvPr/>
          </p:nvSpPr>
          <p:spPr>
            <a:xfrm>
              <a:off x="5957976" y="1033957"/>
              <a:ext cx="271119" cy="212846"/>
            </a:xfrm>
            <a:custGeom>
              <a:rect b="b" l="l" r="r" t="t"/>
              <a:pathLst>
                <a:path extrusionOk="0" h="313009" w="398705">
                  <a:moveTo>
                    <a:pt x="398705" y="229720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398705" y="313010"/>
                  </a:lnTo>
                  <a:lnTo>
                    <a:pt x="398705" y="22972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g3ca2fb5a50d_0_637"/>
            <p:cNvSpPr/>
            <p:nvPr/>
          </p:nvSpPr>
          <p:spPr>
            <a:xfrm>
              <a:off x="5707561" y="1002113"/>
              <a:ext cx="522579" cy="358093"/>
            </a:xfrm>
            <a:custGeom>
              <a:rect b="b" l="l" r="r" t="t"/>
              <a:pathLst>
                <a:path extrusionOk="0" h="526608" w="768499">
                  <a:moveTo>
                    <a:pt x="768499" y="443318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768499" y="526608"/>
                  </a:lnTo>
                  <a:lnTo>
                    <a:pt x="768499" y="44331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g3ca2fb5a50d_0_637"/>
            <p:cNvSpPr/>
            <p:nvPr/>
          </p:nvSpPr>
          <p:spPr>
            <a:xfrm>
              <a:off x="5597378" y="1051245"/>
              <a:ext cx="633221" cy="422039"/>
            </a:xfrm>
            <a:custGeom>
              <a:rect b="b" l="l" r="r" t="t"/>
              <a:pathLst>
                <a:path extrusionOk="0" h="620645" w="931208">
                  <a:moveTo>
                    <a:pt x="931209" y="537356"/>
                  </a:moveTo>
                  <a:lnTo>
                    <a:pt x="0" y="0"/>
                  </a:lnTo>
                  <a:lnTo>
                    <a:pt x="0" y="83290"/>
                  </a:lnTo>
                  <a:lnTo>
                    <a:pt x="931209" y="620646"/>
                  </a:lnTo>
                  <a:lnTo>
                    <a:pt x="931209" y="537356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g3ca2fb5a50d_0_637"/>
            <p:cNvSpPr/>
            <p:nvPr/>
          </p:nvSpPr>
          <p:spPr>
            <a:xfrm>
              <a:off x="6294443" y="1222979"/>
              <a:ext cx="140817" cy="208472"/>
            </a:xfrm>
            <a:custGeom>
              <a:rect b="b" l="l" r="r" t="t"/>
              <a:pathLst>
                <a:path extrusionOk="0" h="306577" w="207084">
                  <a:moveTo>
                    <a:pt x="0" y="93703"/>
                  </a:moveTo>
                  <a:cubicBezTo>
                    <a:pt x="0" y="171619"/>
                    <a:pt x="46392" y="261626"/>
                    <a:pt x="103542" y="294539"/>
                  </a:cubicBezTo>
                  <a:cubicBezTo>
                    <a:pt x="160692" y="327452"/>
                    <a:pt x="207085" y="290509"/>
                    <a:pt x="207085" y="212593"/>
                  </a:cubicBezTo>
                  <a:cubicBezTo>
                    <a:pt x="207085" y="134676"/>
                    <a:pt x="160692" y="44669"/>
                    <a:pt x="103542" y="11756"/>
                  </a:cubicBezTo>
                  <a:cubicBezTo>
                    <a:pt x="46392" y="-20485"/>
                    <a:pt x="0" y="15786"/>
                    <a:pt x="0" y="93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g3ca2fb5a50d_0_637"/>
            <p:cNvSpPr/>
            <p:nvPr/>
          </p:nvSpPr>
          <p:spPr>
            <a:xfrm>
              <a:off x="5644729" y="1476602"/>
              <a:ext cx="739292" cy="810735"/>
            </a:xfrm>
            <a:custGeom>
              <a:rect b="b" l="l" r="r" t="t"/>
              <a:pathLst>
                <a:path extrusionOk="0" h="1192257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258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g3ca2fb5a50d_0_637"/>
            <p:cNvSpPr/>
            <p:nvPr/>
          </p:nvSpPr>
          <p:spPr>
            <a:xfrm>
              <a:off x="5833224" y="1677226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g3ca2fb5a50d_0_637"/>
            <p:cNvSpPr/>
            <p:nvPr/>
          </p:nvSpPr>
          <p:spPr>
            <a:xfrm>
              <a:off x="5833224" y="1769576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g3ca2fb5a50d_0_637"/>
            <p:cNvSpPr/>
            <p:nvPr/>
          </p:nvSpPr>
          <p:spPr>
            <a:xfrm>
              <a:off x="5710748" y="1604650"/>
              <a:ext cx="84124" cy="124724"/>
            </a:xfrm>
            <a:custGeom>
              <a:rect b="b" l="l" r="r" t="t"/>
              <a:pathLst>
                <a:path extrusionOk="0" h="183417" w="123712">
                  <a:moveTo>
                    <a:pt x="123713" y="127308"/>
                  </a:moveTo>
                  <a:cubicBezTo>
                    <a:pt x="123713" y="173655"/>
                    <a:pt x="96146" y="195821"/>
                    <a:pt x="61856" y="176342"/>
                  </a:cubicBezTo>
                  <a:cubicBezTo>
                    <a:pt x="27566" y="156863"/>
                    <a:pt x="0" y="103127"/>
                    <a:pt x="0" y="56109"/>
                  </a:cubicBezTo>
                  <a:cubicBezTo>
                    <a:pt x="0" y="9762"/>
                    <a:pt x="27566" y="-12404"/>
                    <a:pt x="61856" y="7075"/>
                  </a:cubicBezTo>
                  <a:cubicBezTo>
                    <a:pt x="95474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g3ca2fb5a50d_0_637"/>
            <p:cNvSpPr/>
            <p:nvPr/>
          </p:nvSpPr>
          <p:spPr>
            <a:xfrm>
              <a:off x="7831081" y="1765936"/>
              <a:ext cx="739292" cy="811192"/>
            </a:xfrm>
            <a:custGeom>
              <a:rect b="b" l="l" r="r" t="t"/>
              <a:pathLst>
                <a:path extrusionOk="0" h="1192929" w="1087194">
                  <a:moveTo>
                    <a:pt x="1087195" y="626691"/>
                  </a:moveTo>
                  <a:lnTo>
                    <a:pt x="0" y="0"/>
                  </a:lnTo>
                  <a:lnTo>
                    <a:pt x="0" y="565567"/>
                  </a:lnTo>
                  <a:lnTo>
                    <a:pt x="1087195" y="1192929"/>
                  </a:lnTo>
                  <a:lnTo>
                    <a:pt x="1087195" y="62669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g3ca2fb5a50d_0_637"/>
            <p:cNvSpPr/>
            <p:nvPr/>
          </p:nvSpPr>
          <p:spPr>
            <a:xfrm>
              <a:off x="8019577" y="1967015"/>
              <a:ext cx="253288" cy="192292"/>
            </a:xfrm>
            <a:custGeom>
              <a:rect b="b" l="l" r="r" t="t"/>
              <a:pathLst>
                <a:path extrusionOk="0" h="282783" w="372483">
                  <a:moveTo>
                    <a:pt x="0" y="0"/>
                  </a:moveTo>
                  <a:lnTo>
                    <a:pt x="372483" y="214942"/>
                  </a:lnTo>
                  <a:lnTo>
                    <a:pt x="372483" y="282783"/>
                  </a:lnTo>
                  <a:lnTo>
                    <a:pt x="0" y="67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g3ca2fb5a50d_0_637"/>
            <p:cNvSpPr/>
            <p:nvPr/>
          </p:nvSpPr>
          <p:spPr>
            <a:xfrm>
              <a:off x="8020032" y="2059365"/>
              <a:ext cx="473659" cy="319726"/>
            </a:xfrm>
            <a:custGeom>
              <a:rect b="b" l="l" r="r" t="t"/>
              <a:pathLst>
                <a:path extrusionOk="0" h="470186" w="696557">
                  <a:moveTo>
                    <a:pt x="0" y="0"/>
                  </a:moveTo>
                  <a:lnTo>
                    <a:pt x="696558" y="401673"/>
                  </a:lnTo>
                  <a:lnTo>
                    <a:pt x="696558" y="470186"/>
                  </a:lnTo>
                  <a:lnTo>
                    <a:pt x="0" y="685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g3ca2fb5a50d_0_637"/>
            <p:cNvSpPr/>
            <p:nvPr/>
          </p:nvSpPr>
          <p:spPr>
            <a:xfrm>
              <a:off x="7897101" y="1894439"/>
              <a:ext cx="84125" cy="124724"/>
            </a:xfrm>
            <a:custGeom>
              <a:rect b="b" l="l" r="r" t="t"/>
              <a:pathLst>
                <a:path extrusionOk="0" h="183417" w="123713">
                  <a:moveTo>
                    <a:pt x="123713" y="127308"/>
                  </a:moveTo>
                  <a:cubicBezTo>
                    <a:pt x="123713" y="173655"/>
                    <a:pt x="96146" y="195821"/>
                    <a:pt x="61857" y="176342"/>
                  </a:cubicBezTo>
                  <a:cubicBezTo>
                    <a:pt x="27567" y="156863"/>
                    <a:pt x="0" y="103127"/>
                    <a:pt x="0" y="56109"/>
                  </a:cubicBezTo>
                  <a:cubicBezTo>
                    <a:pt x="0" y="9762"/>
                    <a:pt x="27567" y="-12404"/>
                    <a:pt x="61857" y="7075"/>
                  </a:cubicBezTo>
                  <a:cubicBezTo>
                    <a:pt x="96146" y="27226"/>
                    <a:pt x="123713" y="80961"/>
                    <a:pt x="123713" y="127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28"/>
          <p:cNvSpPr txBox="1"/>
          <p:nvPr>
            <p:ph type="ctrTitle"/>
          </p:nvPr>
        </p:nvSpPr>
        <p:spPr>
          <a:xfrm>
            <a:off x="855300" y="1534047"/>
            <a:ext cx="5110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Conclusão</a:t>
            </a:r>
            <a:r>
              <a:rPr lang="en"/>
              <a:t>:</a:t>
            </a:r>
            <a:endParaRPr/>
          </a:p>
        </p:txBody>
      </p:sp>
      <p:sp>
        <p:nvSpPr>
          <p:cNvPr id="734" name="Google Shape;734;p28"/>
          <p:cNvSpPr txBox="1"/>
          <p:nvPr>
            <p:ph idx="1" type="subTitle"/>
          </p:nvPr>
        </p:nvSpPr>
        <p:spPr>
          <a:xfrm>
            <a:off x="855300" y="2714548"/>
            <a:ext cx="5110800" cy="8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Os próximos passos.</a:t>
            </a:r>
            <a:endParaRPr/>
          </a:p>
        </p:txBody>
      </p:sp>
      <p:grpSp>
        <p:nvGrpSpPr>
          <p:cNvPr id="735" name="Google Shape;735;p28"/>
          <p:cNvGrpSpPr/>
          <p:nvPr/>
        </p:nvGrpSpPr>
        <p:grpSpPr>
          <a:xfrm>
            <a:off x="5935829" y="1244288"/>
            <a:ext cx="2365919" cy="2654248"/>
            <a:chOff x="5449890" y="2388596"/>
            <a:chExt cx="677099" cy="759637"/>
          </a:xfrm>
        </p:grpSpPr>
        <p:sp>
          <p:nvSpPr>
            <p:cNvPr id="736" name="Google Shape;736;p28"/>
            <p:cNvSpPr/>
            <p:nvPr/>
          </p:nvSpPr>
          <p:spPr>
            <a:xfrm>
              <a:off x="5585132" y="2388596"/>
              <a:ext cx="505459" cy="685066"/>
            </a:xfrm>
            <a:custGeom>
              <a:rect b="b" l="l" r="r" t="t"/>
              <a:pathLst>
                <a:path extrusionOk="0" h="6850657" w="5054590">
                  <a:moveTo>
                    <a:pt x="735" y="0"/>
                  </a:moveTo>
                  <a:lnTo>
                    <a:pt x="5054591" y="2915017"/>
                  </a:lnTo>
                  <a:lnTo>
                    <a:pt x="5053856" y="6850657"/>
                  </a:lnTo>
                  <a:lnTo>
                    <a:pt x="0" y="3935640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737;p28"/>
            <p:cNvSpPr/>
            <p:nvPr/>
          </p:nvSpPr>
          <p:spPr>
            <a:xfrm>
              <a:off x="5561622" y="2401314"/>
              <a:ext cx="505459" cy="685066"/>
            </a:xfrm>
            <a:custGeom>
              <a:rect b="b" l="l" r="r" t="t"/>
              <a:pathLst>
                <a:path extrusionOk="0" h="6850657" w="5054590">
                  <a:moveTo>
                    <a:pt x="735" y="0"/>
                  </a:moveTo>
                  <a:lnTo>
                    <a:pt x="5054591" y="2915017"/>
                  </a:lnTo>
                  <a:lnTo>
                    <a:pt x="5053856" y="6850657"/>
                  </a:lnTo>
                  <a:lnTo>
                    <a:pt x="0" y="3935640"/>
                  </a:lnTo>
                  <a:lnTo>
                    <a:pt x="73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738;p28"/>
            <p:cNvSpPr/>
            <p:nvPr/>
          </p:nvSpPr>
          <p:spPr>
            <a:xfrm>
              <a:off x="5561695" y="2401314"/>
              <a:ext cx="504724" cy="344515"/>
            </a:xfrm>
            <a:custGeom>
              <a:rect b="b" l="l" r="r" t="t"/>
              <a:pathLst>
                <a:path extrusionOk="0" h="3445153" w="5047243">
                  <a:moveTo>
                    <a:pt x="0" y="0"/>
                  </a:moveTo>
                  <a:lnTo>
                    <a:pt x="5047243" y="2911346"/>
                  </a:lnTo>
                  <a:lnTo>
                    <a:pt x="5047243" y="3445154"/>
                  </a:lnTo>
                  <a:lnTo>
                    <a:pt x="0" y="5338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739;p28"/>
            <p:cNvSpPr/>
            <p:nvPr/>
          </p:nvSpPr>
          <p:spPr>
            <a:xfrm>
              <a:off x="5514148" y="2579096"/>
              <a:ext cx="130645" cy="111534"/>
            </a:xfrm>
            <a:custGeom>
              <a:rect b="b" l="l" r="r" t="t"/>
              <a:pathLst>
                <a:path extrusionOk="0" h="1115342" w="1306448">
                  <a:moveTo>
                    <a:pt x="0" y="0"/>
                  </a:moveTo>
                  <a:lnTo>
                    <a:pt x="1306449" y="753352"/>
                  </a:lnTo>
                  <a:lnTo>
                    <a:pt x="1306449" y="1115343"/>
                  </a:lnTo>
                  <a:lnTo>
                    <a:pt x="0" y="361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p28"/>
            <p:cNvSpPr/>
            <p:nvPr/>
          </p:nvSpPr>
          <p:spPr>
            <a:xfrm>
              <a:off x="5873279" y="2780382"/>
              <a:ext cx="130645" cy="111534"/>
            </a:xfrm>
            <a:custGeom>
              <a:rect b="b" l="l" r="r" t="t"/>
              <a:pathLst>
                <a:path extrusionOk="0" h="1115343" w="1306449">
                  <a:moveTo>
                    <a:pt x="0" y="0"/>
                  </a:moveTo>
                  <a:lnTo>
                    <a:pt x="1306449" y="753352"/>
                  </a:lnTo>
                  <a:lnTo>
                    <a:pt x="1306449" y="1115343"/>
                  </a:lnTo>
                  <a:lnTo>
                    <a:pt x="0" y="361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741;p28"/>
            <p:cNvSpPr/>
            <p:nvPr/>
          </p:nvSpPr>
          <p:spPr>
            <a:xfrm>
              <a:off x="5595689" y="2548855"/>
              <a:ext cx="289946" cy="179600"/>
            </a:xfrm>
            <a:custGeom>
              <a:rect b="b" l="l" r="r" t="t"/>
              <a:pathLst>
                <a:path extrusionOk="0" h="1796003" w="2899464">
                  <a:moveTo>
                    <a:pt x="0" y="0"/>
                  </a:moveTo>
                  <a:lnTo>
                    <a:pt x="2899464" y="1672647"/>
                  </a:lnTo>
                  <a:lnTo>
                    <a:pt x="2899464" y="1796003"/>
                  </a:lnTo>
                  <a:lnTo>
                    <a:pt x="0" y="1240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742;p28"/>
            <p:cNvSpPr/>
            <p:nvPr/>
          </p:nvSpPr>
          <p:spPr>
            <a:xfrm>
              <a:off x="5595689" y="2573678"/>
              <a:ext cx="250194" cy="156618"/>
            </a:xfrm>
            <a:custGeom>
              <a:rect b="b" l="l" r="r" t="t"/>
              <a:pathLst>
                <a:path extrusionOk="0" h="1566179" w="2501945">
                  <a:moveTo>
                    <a:pt x="0" y="0"/>
                  </a:moveTo>
                  <a:lnTo>
                    <a:pt x="2501946" y="1442823"/>
                  </a:lnTo>
                  <a:lnTo>
                    <a:pt x="2501946" y="1566179"/>
                  </a:lnTo>
                  <a:lnTo>
                    <a:pt x="0" y="123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28"/>
            <p:cNvSpPr/>
            <p:nvPr/>
          </p:nvSpPr>
          <p:spPr>
            <a:xfrm>
              <a:off x="5595689" y="2598207"/>
              <a:ext cx="212867" cy="135104"/>
            </a:xfrm>
            <a:custGeom>
              <a:rect b="b" l="l" r="r" t="t"/>
              <a:pathLst>
                <a:path extrusionOk="0" h="1351040" w="2128674">
                  <a:moveTo>
                    <a:pt x="0" y="0"/>
                  </a:moveTo>
                  <a:lnTo>
                    <a:pt x="2128674" y="1227685"/>
                  </a:lnTo>
                  <a:lnTo>
                    <a:pt x="2128674" y="1351041"/>
                  </a:lnTo>
                  <a:lnTo>
                    <a:pt x="0" y="123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28"/>
            <p:cNvSpPr/>
            <p:nvPr/>
          </p:nvSpPr>
          <p:spPr>
            <a:xfrm>
              <a:off x="5474506" y="2661489"/>
              <a:ext cx="212280" cy="231733"/>
            </a:xfrm>
            <a:custGeom>
              <a:rect b="b" l="l" r="r" t="t"/>
              <a:pathLst>
                <a:path extrusionOk="0" h="2317328" w="2122796">
                  <a:moveTo>
                    <a:pt x="0" y="0"/>
                  </a:moveTo>
                  <a:lnTo>
                    <a:pt x="2122796" y="1224014"/>
                  </a:lnTo>
                  <a:lnTo>
                    <a:pt x="2122796" y="2317328"/>
                  </a:lnTo>
                  <a:lnTo>
                    <a:pt x="0" y="10933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p28"/>
            <p:cNvSpPr/>
            <p:nvPr/>
          </p:nvSpPr>
          <p:spPr>
            <a:xfrm>
              <a:off x="5595689" y="2437983"/>
              <a:ext cx="20868" cy="31247"/>
            </a:xfrm>
            <a:custGeom>
              <a:rect b="b" l="l" r="r" t="t"/>
              <a:pathLst>
                <a:path extrusionOk="0" h="312470" w="208679">
                  <a:moveTo>
                    <a:pt x="208679" y="216028"/>
                  </a:moveTo>
                  <a:cubicBezTo>
                    <a:pt x="208679" y="296062"/>
                    <a:pt x="161653" y="333509"/>
                    <a:pt x="104340" y="300468"/>
                  </a:cubicBezTo>
                  <a:cubicBezTo>
                    <a:pt x="47026" y="267426"/>
                    <a:pt x="0" y="175643"/>
                    <a:pt x="0" y="96343"/>
                  </a:cubicBezTo>
                  <a:cubicBezTo>
                    <a:pt x="0" y="17043"/>
                    <a:pt x="47026" y="-21139"/>
                    <a:pt x="104340" y="11903"/>
                  </a:cubicBezTo>
                  <a:cubicBezTo>
                    <a:pt x="161653" y="44945"/>
                    <a:pt x="208679" y="136727"/>
                    <a:pt x="208679" y="216028"/>
                  </a:cubicBez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28"/>
            <p:cNvSpPr/>
            <p:nvPr/>
          </p:nvSpPr>
          <p:spPr>
            <a:xfrm>
              <a:off x="5872018" y="2838394"/>
              <a:ext cx="254971" cy="256404"/>
            </a:xfrm>
            <a:custGeom>
              <a:rect b="b" l="l" r="r" t="t"/>
              <a:pathLst>
                <a:path extrusionOk="0" h="2564040" w="2549706">
                  <a:moveTo>
                    <a:pt x="0" y="0"/>
                  </a:moveTo>
                  <a:lnTo>
                    <a:pt x="2549707" y="1470725"/>
                  </a:lnTo>
                  <a:lnTo>
                    <a:pt x="2549707" y="2564040"/>
                  </a:lnTo>
                  <a:lnTo>
                    <a:pt x="0" y="109331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28"/>
            <p:cNvSpPr/>
            <p:nvPr/>
          </p:nvSpPr>
          <p:spPr>
            <a:xfrm>
              <a:off x="5890847" y="2871416"/>
              <a:ext cx="38429" cy="58374"/>
            </a:xfrm>
            <a:custGeom>
              <a:rect b="b" l="l" r="r" t="t"/>
              <a:pathLst>
                <a:path extrusionOk="0" h="583737" w="384292">
                  <a:moveTo>
                    <a:pt x="0" y="0"/>
                  </a:moveTo>
                  <a:lnTo>
                    <a:pt x="384293" y="221747"/>
                  </a:lnTo>
                  <a:lnTo>
                    <a:pt x="384293" y="583738"/>
                  </a:lnTo>
                  <a:lnTo>
                    <a:pt x="0" y="361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5938027" y="2899900"/>
              <a:ext cx="38429" cy="58374"/>
            </a:xfrm>
            <a:custGeom>
              <a:rect b="b" l="l" r="r" t="t"/>
              <a:pathLst>
                <a:path extrusionOk="0" h="583737" w="384293">
                  <a:moveTo>
                    <a:pt x="0" y="0"/>
                  </a:moveTo>
                  <a:lnTo>
                    <a:pt x="384293" y="221747"/>
                  </a:lnTo>
                  <a:lnTo>
                    <a:pt x="384293" y="583738"/>
                  </a:lnTo>
                  <a:lnTo>
                    <a:pt x="0" y="361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5985208" y="2926626"/>
              <a:ext cx="38429" cy="58374"/>
            </a:xfrm>
            <a:custGeom>
              <a:rect b="b" l="l" r="r" t="t"/>
              <a:pathLst>
                <a:path extrusionOk="0" h="583737" w="384292">
                  <a:moveTo>
                    <a:pt x="0" y="0"/>
                  </a:moveTo>
                  <a:lnTo>
                    <a:pt x="384293" y="221747"/>
                  </a:lnTo>
                  <a:lnTo>
                    <a:pt x="384293" y="583738"/>
                  </a:lnTo>
                  <a:lnTo>
                    <a:pt x="0" y="3612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6032389" y="2955109"/>
              <a:ext cx="38429" cy="58374"/>
            </a:xfrm>
            <a:custGeom>
              <a:rect b="b" l="l" r="r" t="t"/>
              <a:pathLst>
                <a:path extrusionOk="0" h="583737" w="384292">
                  <a:moveTo>
                    <a:pt x="0" y="0"/>
                  </a:moveTo>
                  <a:lnTo>
                    <a:pt x="384293" y="221747"/>
                  </a:lnTo>
                  <a:lnTo>
                    <a:pt x="384293" y="583738"/>
                  </a:lnTo>
                  <a:lnTo>
                    <a:pt x="0" y="361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5449890" y="2673790"/>
              <a:ext cx="212279" cy="231733"/>
            </a:xfrm>
            <a:custGeom>
              <a:rect b="b" l="l" r="r" t="t"/>
              <a:pathLst>
                <a:path extrusionOk="0" h="2317328" w="2122795">
                  <a:moveTo>
                    <a:pt x="0" y="0"/>
                  </a:moveTo>
                  <a:lnTo>
                    <a:pt x="2122796" y="1224014"/>
                  </a:lnTo>
                  <a:lnTo>
                    <a:pt x="2122796" y="2317329"/>
                  </a:lnTo>
                  <a:lnTo>
                    <a:pt x="0" y="109331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5464322" y="2708351"/>
              <a:ext cx="168633" cy="109625"/>
            </a:xfrm>
            <a:custGeom>
              <a:rect b="b" l="l" r="r" t="t"/>
              <a:pathLst>
                <a:path extrusionOk="0" h="1096251" w="1686333">
                  <a:moveTo>
                    <a:pt x="0" y="0"/>
                  </a:moveTo>
                  <a:lnTo>
                    <a:pt x="1686333" y="972896"/>
                  </a:lnTo>
                  <a:lnTo>
                    <a:pt x="1686333" y="1096252"/>
                  </a:lnTo>
                  <a:lnTo>
                    <a:pt x="0" y="1240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5464322" y="2733173"/>
              <a:ext cx="135054" cy="90241"/>
            </a:xfrm>
            <a:custGeom>
              <a:rect b="b" l="l" r="r" t="t"/>
              <a:pathLst>
                <a:path extrusionOk="0" h="902407" w="1350536">
                  <a:moveTo>
                    <a:pt x="0" y="0"/>
                  </a:moveTo>
                  <a:lnTo>
                    <a:pt x="1350536" y="779051"/>
                  </a:lnTo>
                  <a:lnTo>
                    <a:pt x="1350536" y="902407"/>
                  </a:lnTo>
                  <a:lnTo>
                    <a:pt x="0" y="123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5681609" y="2910721"/>
              <a:ext cx="170985" cy="237512"/>
            </a:xfrm>
            <a:custGeom>
              <a:rect b="b" l="l" r="r" t="t"/>
              <a:pathLst>
                <a:path extrusionOk="0" h="2375115" w="1709846">
                  <a:moveTo>
                    <a:pt x="714212" y="714693"/>
                  </a:moveTo>
                  <a:cubicBezTo>
                    <a:pt x="714212" y="860077"/>
                    <a:pt x="681881" y="953328"/>
                    <a:pt x="617220" y="993713"/>
                  </a:cubicBezTo>
                  <a:cubicBezTo>
                    <a:pt x="552559" y="1034097"/>
                    <a:pt x="465854" y="1023083"/>
                    <a:pt x="357106" y="959937"/>
                  </a:cubicBezTo>
                  <a:cubicBezTo>
                    <a:pt x="248358" y="897525"/>
                    <a:pt x="161653" y="808679"/>
                    <a:pt x="96992" y="693400"/>
                  </a:cubicBezTo>
                  <a:cubicBezTo>
                    <a:pt x="32331" y="578855"/>
                    <a:pt x="0" y="448157"/>
                    <a:pt x="0" y="302773"/>
                  </a:cubicBezTo>
                  <a:cubicBezTo>
                    <a:pt x="0" y="157389"/>
                    <a:pt x="32331" y="64138"/>
                    <a:pt x="96992" y="23754"/>
                  </a:cubicBezTo>
                  <a:cubicBezTo>
                    <a:pt x="161653" y="-16631"/>
                    <a:pt x="248358" y="-5617"/>
                    <a:pt x="357106" y="57529"/>
                  </a:cubicBezTo>
                  <a:cubicBezTo>
                    <a:pt x="465854" y="120676"/>
                    <a:pt x="552559" y="208788"/>
                    <a:pt x="617220" y="324067"/>
                  </a:cubicBezTo>
                  <a:cubicBezTo>
                    <a:pt x="681881" y="438611"/>
                    <a:pt x="714212" y="568576"/>
                    <a:pt x="714212" y="714693"/>
                  </a:cubicBezTo>
                  <a:close/>
                  <a:moveTo>
                    <a:pt x="486428" y="583261"/>
                  </a:moveTo>
                  <a:cubicBezTo>
                    <a:pt x="486428" y="503961"/>
                    <a:pt x="474672" y="440080"/>
                    <a:pt x="450424" y="390150"/>
                  </a:cubicBezTo>
                  <a:cubicBezTo>
                    <a:pt x="426176" y="340220"/>
                    <a:pt x="395315" y="304976"/>
                    <a:pt x="357841" y="282948"/>
                  </a:cubicBezTo>
                  <a:cubicBezTo>
                    <a:pt x="318897" y="260186"/>
                    <a:pt x="287301" y="260186"/>
                    <a:pt x="263053" y="281479"/>
                  </a:cubicBezTo>
                  <a:cubicBezTo>
                    <a:pt x="240275" y="304242"/>
                    <a:pt x="228518" y="354905"/>
                    <a:pt x="228518" y="433471"/>
                  </a:cubicBezTo>
                  <a:cubicBezTo>
                    <a:pt x="228518" y="512771"/>
                    <a:pt x="240275" y="577387"/>
                    <a:pt x="263053" y="627316"/>
                  </a:cubicBezTo>
                  <a:cubicBezTo>
                    <a:pt x="287301" y="677246"/>
                    <a:pt x="318897" y="713225"/>
                    <a:pt x="357841" y="735253"/>
                  </a:cubicBezTo>
                  <a:cubicBezTo>
                    <a:pt x="395315" y="757281"/>
                    <a:pt x="426176" y="757281"/>
                    <a:pt x="450424" y="735253"/>
                  </a:cubicBezTo>
                  <a:cubicBezTo>
                    <a:pt x="473937" y="713225"/>
                    <a:pt x="486428" y="661827"/>
                    <a:pt x="486428" y="583261"/>
                  </a:cubicBezTo>
                  <a:close/>
                  <a:moveTo>
                    <a:pt x="1107322" y="527457"/>
                  </a:moveTo>
                  <a:lnTo>
                    <a:pt x="1387275" y="688994"/>
                  </a:lnTo>
                  <a:lnTo>
                    <a:pt x="598850" y="1845456"/>
                  </a:lnTo>
                  <a:lnTo>
                    <a:pt x="318897" y="1683918"/>
                  </a:lnTo>
                  <a:lnTo>
                    <a:pt x="1107322" y="527457"/>
                  </a:lnTo>
                  <a:close/>
                  <a:moveTo>
                    <a:pt x="1709846" y="2072343"/>
                  </a:moveTo>
                  <a:cubicBezTo>
                    <a:pt x="1709846" y="2217726"/>
                    <a:pt x="1677516" y="2310978"/>
                    <a:pt x="1612855" y="2351362"/>
                  </a:cubicBezTo>
                  <a:cubicBezTo>
                    <a:pt x="1548194" y="2391746"/>
                    <a:pt x="1461489" y="2380732"/>
                    <a:pt x="1352741" y="2317586"/>
                  </a:cubicBezTo>
                  <a:cubicBezTo>
                    <a:pt x="1243992" y="2255174"/>
                    <a:pt x="1157288" y="2166328"/>
                    <a:pt x="1092626" y="2051049"/>
                  </a:cubicBezTo>
                  <a:cubicBezTo>
                    <a:pt x="1027965" y="1936504"/>
                    <a:pt x="995635" y="1805806"/>
                    <a:pt x="995635" y="1660422"/>
                  </a:cubicBezTo>
                  <a:cubicBezTo>
                    <a:pt x="995635" y="1515038"/>
                    <a:pt x="1027965" y="1421787"/>
                    <a:pt x="1092626" y="1381403"/>
                  </a:cubicBezTo>
                  <a:cubicBezTo>
                    <a:pt x="1157288" y="1341019"/>
                    <a:pt x="1243992" y="1352032"/>
                    <a:pt x="1352741" y="1415179"/>
                  </a:cubicBezTo>
                  <a:cubicBezTo>
                    <a:pt x="1461489" y="1477591"/>
                    <a:pt x="1548194" y="1566436"/>
                    <a:pt x="1612855" y="1681715"/>
                  </a:cubicBezTo>
                  <a:cubicBezTo>
                    <a:pt x="1677516" y="1796260"/>
                    <a:pt x="1709846" y="1926959"/>
                    <a:pt x="1709846" y="2072343"/>
                  </a:cubicBezTo>
                  <a:close/>
                  <a:moveTo>
                    <a:pt x="1482063" y="1940910"/>
                  </a:moveTo>
                  <a:cubicBezTo>
                    <a:pt x="1482063" y="1861609"/>
                    <a:pt x="1470306" y="1797729"/>
                    <a:pt x="1446058" y="1747799"/>
                  </a:cubicBezTo>
                  <a:cubicBezTo>
                    <a:pt x="1421810" y="1697869"/>
                    <a:pt x="1390949" y="1662625"/>
                    <a:pt x="1353475" y="1640597"/>
                  </a:cubicBezTo>
                  <a:cubicBezTo>
                    <a:pt x="1314532" y="1617835"/>
                    <a:pt x="1282936" y="1617835"/>
                    <a:pt x="1258688" y="1639128"/>
                  </a:cubicBezTo>
                  <a:cubicBezTo>
                    <a:pt x="1235910" y="1661890"/>
                    <a:pt x="1224153" y="1712555"/>
                    <a:pt x="1224153" y="1791121"/>
                  </a:cubicBezTo>
                  <a:cubicBezTo>
                    <a:pt x="1224153" y="1870421"/>
                    <a:pt x="1235910" y="1935036"/>
                    <a:pt x="1258688" y="1984965"/>
                  </a:cubicBezTo>
                  <a:cubicBezTo>
                    <a:pt x="1282936" y="2034895"/>
                    <a:pt x="1314532" y="2070874"/>
                    <a:pt x="1353475" y="2092902"/>
                  </a:cubicBezTo>
                  <a:cubicBezTo>
                    <a:pt x="1390949" y="2114930"/>
                    <a:pt x="1421810" y="2114930"/>
                    <a:pt x="1446058" y="2092902"/>
                  </a:cubicBezTo>
                  <a:cubicBezTo>
                    <a:pt x="1469571" y="2071608"/>
                    <a:pt x="1482063" y="2020210"/>
                    <a:pt x="1482063" y="1940910"/>
                  </a:cubicBezTo>
                  <a:close/>
                </a:path>
              </a:pathLst>
            </a:custGeom>
            <a:gradFill>
              <a:gsLst>
                <a:gs pos="0">
                  <a:srgbClr val="FF9E44">
                    <a:alpha val="29803"/>
                  </a:srgbClr>
                </a:gs>
                <a:gs pos="100000">
                  <a:srgbClr val="FF4093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4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Conclusão</a:t>
            </a:r>
            <a:r>
              <a:rPr lang="en"/>
              <a:t>:</a:t>
            </a:r>
            <a:endParaRPr/>
          </a:p>
        </p:txBody>
      </p:sp>
      <p:sp>
        <p:nvSpPr>
          <p:cNvPr id="760" name="Google Shape;760;p4"/>
          <p:cNvSpPr txBox="1"/>
          <p:nvPr>
            <p:ph idx="2" type="body"/>
          </p:nvPr>
        </p:nvSpPr>
        <p:spPr>
          <a:xfrm>
            <a:off x="4815599" y="1353950"/>
            <a:ext cx="3473100" cy="20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1200"/>
              <a:t>O CRISP-DM:</a:t>
            </a:r>
            <a:endParaRPr b="1" sz="12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Dá método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Evita retrabalho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Alinha análise ao negócio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Garante maturidade analítica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761" name="Google Shape;761;p4"/>
          <p:cNvSpPr txBox="1"/>
          <p:nvPr>
            <p:ph idx="1" type="body"/>
          </p:nvPr>
        </p:nvSpPr>
        <p:spPr>
          <a:xfrm>
            <a:off x="855275" y="1353950"/>
            <a:ext cx="3473100" cy="28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1200"/>
              <a:t>O mapeamento de dados:</a:t>
            </a:r>
            <a:endParaRPr b="1" sz="12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Estrutura a inteligência da empresa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Reduz risco operacional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Melhora tomada de decisão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Sustenta crescimento escalável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762" name="Google Shape;762;p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7" name="Google Shape;767;p31" title="4519678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08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68" name="Google Shape;768;p31"/>
          <p:cNvSpPr txBox="1"/>
          <p:nvPr/>
        </p:nvSpPr>
        <p:spPr>
          <a:xfrm>
            <a:off x="8559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Samuel Barbosa</a:t>
            </a:r>
            <a:br>
              <a:rPr b="0" i="0" lang="en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Auxiliar de E-commerce</a:t>
            </a:r>
            <a:endParaRPr b="0" i="0" sz="800" u="none" cap="none" strike="noStrike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Não confie. Verifique!</a:t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69" name="Google Shape;769;p31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770" name="Google Shape;770;p31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71" name="Google Shape;771;p31" title="ChatGPT Image 22 de fev. de 2026, 16_37_13.png"/>
          <p:cNvPicPr preferRelativeResize="0"/>
          <p:nvPr/>
        </p:nvPicPr>
        <p:blipFill rotWithShape="1">
          <a:blip r:embed="rId4">
            <a:alphaModFix/>
          </a:blip>
          <a:srcRect b="21617" l="0" r="0" t="5373"/>
          <a:stretch/>
        </p:blipFill>
        <p:spPr>
          <a:xfrm>
            <a:off x="6410300" y="2249525"/>
            <a:ext cx="2283100" cy="250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2"/>
          <p:cNvGrpSpPr/>
          <p:nvPr/>
        </p:nvGrpSpPr>
        <p:grpSpPr>
          <a:xfrm>
            <a:off x="5428997" y="1451838"/>
            <a:ext cx="3074845" cy="2239605"/>
            <a:chOff x="2444640" y="4131437"/>
            <a:chExt cx="710356" cy="684016"/>
          </a:xfrm>
        </p:grpSpPr>
        <p:sp>
          <p:nvSpPr>
            <p:cNvPr id="117" name="Google Shape;117;p2"/>
            <p:cNvSpPr/>
            <p:nvPr/>
          </p:nvSpPr>
          <p:spPr>
            <a:xfrm>
              <a:off x="2739069" y="4133604"/>
              <a:ext cx="330621" cy="496759"/>
            </a:xfrm>
            <a:custGeom>
              <a:rect b="b" l="l" r="r" t="t"/>
              <a:pathLst>
                <a:path extrusionOk="0" h="4967593" w="3306210">
                  <a:moveTo>
                    <a:pt x="3306211" y="3438656"/>
                  </a:moveTo>
                  <a:cubicBezTo>
                    <a:pt x="3306211" y="4705032"/>
                    <a:pt x="2565657" y="5303146"/>
                    <a:pt x="1652644" y="4776104"/>
                  </a:cubicBezTo>
                  <a:cubicBezTo>
                    <a:pt x="739632" y="4249063"/>
                    <a:pt x="0" y="2794391"/>
                    <a:pt x="0" y="1528938"/>
                  </a:cubicBezTo>
                  <a:cubicBezTo>
                    <a:pt x="0" y="262562"/>
                    <a:pt x="740554" y="-335552"/>
                    <a:pt x="1653566" y="191490"/>
                  </a:cubicBezTo>
                  <a:cubicBezTo>
                    <a:pt x="2566579" y="718531"/>
                    <a:pt x="3306211" y="2172279"/>
                    <a:pt x="3306211" y="3438656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2664128" y="4191909"/>
              <a:ext cx="165449" cy="248292"/>
            </a:xfrm>
            <a:custGeom>
              <a:rect b="b" l="l" r="r" t="t"/>
              <a:pathLst>
                <a:path extrusionOk="0" h="2482919" w="1654488">
                  <a:moveTo>
                    <a:pt x="1654489" y="191074"/>
                  </a:moveTo>
                  <a:cubicBezTo>
                    <a:pt x="1436842" y="65544"/>
                    <a:pt x="1221961" y="933"/>
                    <a:pt x="1021836" y="10"/>
                  </a:cubicBezTo>
                  <a:cubicBezTo>
                    <a:pt x="821711" y="-913"/>
                    <a:pt x="639109" y="62775"/>
                    <a:pt x="485095" y="187382"/>
                  </a:cubicBezTo>
                  <a:cubicBezTo>
                    <a:pt x="331082" y="311989"/>
                    <a:pt x="209347" y="493823"/>
                    <a:pt x="126346" y="723653"/>
                  </a:cubicBezTo>
                  <a:cubicBezTo>
                    <a:pt x="43345" y="953484"/>
                    <a:pt x="0" y="1227620"/>
                    <a:pt x="0" y="1528523"/>
                  </a:cubicBezTo>
                  <a:lnTo>
                    <a:pt x="1653567" y="2482920"/>
                  </a:lnTo>
                  <a:lnTo>
                    <a:pt x="1654489" y="19107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700909" y="4179300"/>
              <a:ext cx="330662" cy="477558"/>
            </a:xfrm>
            <a:custGeom>
              <a:rect b="b" l="l" r="r" t="t"/>
              <a:pathLst>
                <a:path extrusionOk="0" h="4775580" w="3306620">
                  <a:moveTo>
                    <a:pt x="0" y="1337448"/>
                  </a:moveTo>
                  <a:cubicBezTo>
                    <a:pt x="0" y="1790649"/>
                    <a:pt x="96835" y="2290000"/>
                    <a:pt x="278515" y="2771814"/>
                  </a:cubicBezTo>
                  <a:cubicBezTo>
                    <a:pt x="460195" y="3253627"/>
                    <a:pt x="718421" y="3696674"/>
                    <a:pt x="1019991" y="4044651"/>
                  </a:cubicBezTo>
                  <a:cubicBezTo>
                    <a:pt x="1321562" y="4392628"/>
                    <a:pt x="1654489" y="4629843"/>
                    <a:pt x="1975426" y="4726759"/>
                  </a:cubicBezTo>
                  <a:cubicBezTo>
                    <a:pt x="2296364" y="4823676"/>
                    <a:pt x="2590557" y="4775679"/>
                    <a:pt x="2822038" y="4588307"/>
                  </a:cubicBezTo>
                  <a:cubicBezTo>
                    <a:pt x="3053518" y="4400935"/>
                    <a:pt x="3210298" y="4083418"/>
                    <a:pt x="3274855" y="3676368"/>
                  </a:cubicBezTo>
                  <a:cubicBezTo>
                    <a:pt x="3338489" y="3268395"/>
                    <a:pt x="3306211" y="2788428"/>
                    <a:pt x="3180787" y="2297384"/>
                  </a:cubicBezTo>
                  <a:cubicBezTo>
                    <a:pt x="3055363" y="1806340"/>
                    <a:pt x="2844171" y="1325449"/>
                    <a:pt x="2572112" y="916554"/>
                  </a:cubicBezTo>
                  <a:cubicBezTo>
                    <a:pt x="2300053" y="507658"/>
                    <a:pt x="1980960" y="188295"/>
                    <a:pt x="1653566" y="0"/>
                  </a:cubicBezTo>
                  <a:lnTo>
                    <a:pt x="1653566" y="2292769"/>
                  </a:lnTo>
                  <a:lnTo>
                    <a:pt x="0" y="133744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473788" y="4131437"/>
              <a:ext cx="274549" cy="323609"/>
            </a:xfrm>
            <a:custGeom>
              <a:rect b="b" l="l" r="r" t="t"/>
              <a:pathLst>
                <a:path extrusionOk="0" h="3236089" w="2745492">
                  <a:moveTo>
                    <a:pt x="2743648" y="1584816"/>
                  </a:moveTo>
                  <a:lnTo>
                    <a:pt x="0" y="0"/>
                  </a:lnTo>
                  <a:lnTo>
                    <a:pt x="922" y="1431596"/>
                  </a:lnTo>
                  <a:lnTo>
                    <a:pt x="2502945" y="2877037"/>
                  </a:lnTo>
                  <a:lnTo>
                    <a:pt x="2745492" y="3236090"/>
                  </a:lnTo>
                  <a:lnTo>
                    <a:pt x="2743648" y="158481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444640" y="4148281"/>
              <a:ext cx="103567" cy="98670"/>
            </a:xfrm>
            <a:custGeom>
              <a:rect b="b" l="l" r="r" t="t"/>
              <a:pathLst>
                <a:path extrusionOk="0" h="986702" w="1035669">
                  <a:moveTo>
                    <a:pt x="0" y="388589"/>
                  </a:moveTo>
                  <a:lnTo>
                    <a:pt x="0" y="0"/>
                  </a:lnTo>
                  <a:lnTo>
                    <a:pt x="1035669" y="598114"/>
                  </a:lnTo>
                  <a:lnTo>
                    <a:pt x="1035669" y="986703"/>
                  </a:lnTo>
                  <a:lnTo>
                    <a:pt x="0" y="3885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617049" y="4248978"/>
              <a:ext cx="60130" cy="47258"/>
            </a:xfrm>
            <a:custGeom>
              <a:rect b="b" l="l" r="r" t="t"/>
              <a:pathLst>
                <a:path extrusionOk="0" h="472583" w="601296">
                  <a:moveTo>
                    <a:pt x="601297" y="347054"/>
                  </a:moveTo>
                  <a:lnTo>
                    <a:pt x="0" y="0"/>
                  </a:lnTo>
                  <a:lnTo>
                    <a:pt x="0" y="125530"/>
                  </a:lnTo>
                  <a:lnTo>
                    <a:pt x="601297" y="472584"/>
                  </a:lnTo>
                  <a:lnTo>
                    <a:pt x="601297" y="347054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561510" y="4241982"/>
              <a:ext cx="115925" cy="79471"/>
            </a:xfrm>
            <a:custGeom>
              <a:rect b="b" l="l" r="r" t="t"/>
              <a:pathLst>
                <a:path extrusionOk="0" h="794715" w="1159248">
                  <a:moveTo>
                    <a:pt x="1159249" y="669186"/>
                  </a:moveTo>
                  <a:lnTo>
                    <a:pt x="0" y="0"/>
                  </a:lnTo>
                  <a:lnTo>
                    <a:pt x="0" y="125530"/>
                  </a:lnTo>
                  <a:lnTo>
                    <a:pt x="1159249" y="794716"/>
                  </a:lnTo>
                  <a:lnTo>
                    <a:pt x="1159249" y="669186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537051" y="4252936"/>
              <a:ext cx="140456" cy="93686"/>
            </a:xfrm>
            <a:custGeom>
              <a:rect b="b" l="l" r="r" t="t"/>
              <a:pathLst>
                <a:path extrusionOk="0" h="936860" w="1404563">
                  <a:moveTo>
                    <a:pt x="1404563" y="810407"/>
                  </a:moveTo>
                  <a:lnTo>
                    <a:pt x="0" y="0"/>
                  </a:lnTo>
                  <a:lnTo>
                    <a:pt x="0" y="125530"/>
                  </a:lnTo>
                  <a:lnTo>
                    <a:pt x="1404563" y="936860"/>
                  </a:lnTo>
                  <a:lnTo>
                    <a:pt x="1404563" y="810407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691806" y="4291056"/>
              <a:ext cx="31172" cy="46399"/>
            </a:xfrm>
            <a:custGeom>
              <a:rect b="b" l="l" r="r" t="t"/>
              <a:pathLst>
                <a:path extrusionOk="0" h="463988" w="311715">
                  <a:moveTo>
                    <a:pt x="0" y="142000"/>
                  </a:moveTo>
                  <a:cubicBezTo>
                    <a:pt x="0" y="260146"/>
                    <a:pt x="70090" y="395829"/>
                    <a:pt x="155858" y="445672"/>
                  </a:cubicBezTo>
                  <a:cubicBezTo>
                    <a:pt x="241626" y="495515"/>
                    <a:pt x="311715" y="440134"/>
                    <a:pt x="311715" y="321988"/>
                  </a:cubicBezTo>
                  <a:cubicBezTo>
                    <a:pt x="311715" y="203842"/>
                    <a:pt x="241626" y="68159"/>
                    <a:pt x="155858" y="18316"/>
                  </a:cubicBezTo>
                  <a:cubicBezTo>
                    <a:pt x="69168" y="-31527"/>
                    <a:pt x="0" y="23854"/>
                    <a:pt x="0" y="1420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857411" y="4510291"/>
              <a:ext cx="274549" cy="301733"/>
            </a:xfrm>
            <a:custGeom>
              <a:rect b="b" l="l" r="r" t="t"/>
              <a:pathLst>
                <a:path extrusionOk="0" h="3017335" w="2745492">
                  <a:moveTo>
                    <a:pt x="0" y="0"/>
                  </a:moveTo>
                  <a:lnTo>
                    <a:pt x="2744570" y="1585740"/>
                  </a:lnTo>
                  <a:lnTo>
                    <a:pt x="2745492" y="3017335"/>
                  </a:lnTo>
                  <a:lnTo>
                    <a:pt x="243470" y="1571894"/>
                  </a:lnTo>
                  <a:lnTo>
                    <a:pt x="1845" y="165127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051429" y="4654801"/>
              <a:ext cx="103567" cy="98670"/>
            </a:xfrm>
            <a:custGeom>
              <a:rect b="b" l="l" r="r" t="t"/>
              <a:pathLst>
                <a:path extrusionOk="0" h="986702" w="1035669">
                  <a:moveTo>
                    <a:pt x="0" y="388589"/>
                  </a:moveTo>
                  <a:lnTo>
                    <a:pt x="0" y="0"/>
                  </a:lnTo>
                  <a:lnTo>
                    <a:pt x="1035669" y="598114"/>
                  </a:lnTo>
                  <a:lnTo>
                    <a:pt x="1035669" y="986703"/>
                  </a:lnTo>
                  <a:lnTo>
                    <a:pt x="0" y="38858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927846" y="4585768"/>
              <a:ext cx="60130" cy="47258"/>
            </a:xfrm>
            <a:custGeom>
              <a:rect b="b" l="l" r="r" t="t"/>
              <a:pathLst>
                <a:path extrusionOk="0" h="472583" w="601297">
                  <a:moveTo>
                    <a:pt x="0" y="0"/>
                  </a:moveTo>
                  <a:lnTo>
                    <a:pt x="601297" y="347054"/>
                  </a:lnTo>
                  <a:lnTo>
                    <a:pt x="601297" y="472583"/>
                  </a:lnTo>
                  <a:lnTo>
                    <a:pt x="0" y="1255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927846" y="4610804"/>
              <a:ext cx="108547" cy="75226"/>
            </a:xfrm>
            <a:custGeom>
              <a:rect b="b" l="l" r="r" t="t"/>
              <a:pathLst>
                <a:path extrusionOk="0" h="752257" w="1085470">
                  <a:moveTo>
                    <a:pt x="0" y="0"/>
                  </a:moveTo>
                  <a:lnTo>
                    <a:pt x="1085470" y="626727"/>
                  </a:lnTo>
                  <a:lnTo>
                    <a:pt x="1085470" y="752257"/>
                  </a:lnTo>
                  <a:lnTo>
                    <a:pt x="0" y="1264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927846" y="4635932"/>
              <a:ext cx="140456" cy="93686"/>
            </a:xfrm>
            <a:custGeom>
              <a:rect b="b" l="l" r="r" t="t"/>
              <a:pathLst>
                <a:path extrusionOk="0" h="936860" w="1404563">
                  <a:moveTo>
                    <a:pt x="0" y="0"/>
                  </a:moveTo>
                  <a:lnTo>
                    <a:pt x="1404563" y="811330"/>
                  </a:lnTo>
                  <a:lnTo>
                    <a:pt x="1404563" y="936860"/>
                  </a:lnTo>
                  <a:lnTo>
                    <a:pt x="0" y="1255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881962" y="4558169"/>
              <a:ext cx="31172" cy="46399"/>
            </a:xfrm>
            <a:custGeom>
              <a:rect b="b" l="l" r="r" t="t"/>
              <a:pathLst>
                <a:path extrusionOk="0" h="463988" w="311715">
                  <a:moveTo>
                    <a:pt x="311715" y="321988"/>
                  </a:moveTo>
                  <a:cubicBezTo>
                    <a:pt x="311715" y="440134"/>
                    <a:pt x="241625" y="495515"/>
                    <a:pt x="155858" y="445672"/>
                  </a:cubicBezTo>
                  <a:cubicBezTo>
                    <a:pt x="70090" y="395829"/>
                    <a:pt x="0" y="260146"/>
                    <a:pt x="0" y="142000"/>
                  </a:cubicBezTo>
                  <a:cubicBezTo>
                    <a:pt x="0" y="23854"/>
                    <a:pt x="70090" y="-31527"/>
                    <a:pt x="155858" y="18316"/>
                  </a:cubicBezTo>
                  <a:cubicBezTo>
                    <a:pt x="241625" y="68159"/>
                    <a:pt x="311715" y="203842"/>
                    <a:pt x="311715" y="3219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664956" y="4439601"/>
              <a:ext cx="154567" cy="375852"/>
            </a:xfrm>
            <a:custGeom>
              <a:rect b="b" l="l" r="r" t="t"/>
              <a:pathLst>
                <a:path extrusionOk="0" h="3758516" w="1545665">
                  <a:moveTo>
                    <a:pt x="0" y="0"/>
                  </a:moveTo>
                  <a:lnTo>
                    <a:pt x="1545665" y="892555"/>
                  </a:lnTo>
                  <a:lnTo>
                    <a:pt x="1545665" y="3758516"/>
                  </a:lnTo>
                  <a:lnTo>
                    <a:pt x="0" y="286596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680128" y="4609239"/>
              <a:ext cx="124133" cy="84271"/>
            </a:xfrm>
            <a:custGeom>
              <a:rect b="b" l="l" r="r" t="t"/>
              <a:pathLst>
                <a:path extrusionOk="0" h="842712" w="1241327">
                  <a:moveTo>
                    <a:pt x="0" y="0"/>
                  </a:moveTo>
                  <a:lnTo>
                    <a:pt x="1241328" y="717182"/>
                  </a:lnTo>
                  <a:lnTo>
                    <a:pt x="1241328" y="842712"/>
                  </a:lnTo>
                  <a:lnTo>
                    <a:pt x="0" y="1255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2688771" y="4638693"/>
              <a:ext cx="106703" cy="74210"/>
            </a:xfrm>
            <a:custGeom>
              <a:rect b="b" l="l" r="r" t="t"/>
              <a:pathLst>
                <a:path extrusionOk="0" h="742103" w="1067025">
                  <a:moveTo>
                    <a:pt x="0" y="0"/>
                  </a:moveTo>
                  <a:lnTo>
                    <a:pt x="1067026" y="616574"/>
                  </a:lnTo>
                  <a:lnTo>
                    <a:pt x="1067026" y="742104"/>
                  </a:lnTo>
                  <a:lnTo>
                    <a:pt x="0" y="1255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626520" y="4627832"/>
              <a:ext cx="107533" cy="94147"/>
            </a:xfrm>
            <a:custGeom>
              <a:rect b="b" l="l" r="r" t="t"/>
              <a:pathLst>
                <a:path extrusionOk="0" h="941475" w="1075325">
                  <a:moveTo>
                    <a:pt x="1075325" y="621189"/>
                  </a:moveTo>
                  <a:lnTo>
                    <a:pt x="0" y="0"/>
                  </a:lnTo>
                  <a:lnTo>
                    <a:pt x="0" y="320286"/>
                  </a:lnTo>
                  <a:lnTo>
                    <a:pt x="1075325" y="941475"/>
                  </a:lnTo>
                  <a:lnTo>
                    <a:pt x="1075325" y="6211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2723897" y="4514395"/>
              <a:ext cx="35783" cy="54442"/>
            </a:xfrm>
            <a:custGeom>
              <a:rect b="b" l="l" r="r" t="t"/>
              <a:pathLst>
                <a:path extrusionOk="0" h="544420" w="357826">
                  <a:moveTo>
                    <a:pt x="357827" y="376972"/>
                  </a:moveTo>
                  <a:cubicBezTo>
                    <a:pt x="357827" y="515425"/>
                    <a:pt x="277592" y="580959"/>
                    <a:pt x="178913" y="523732"/>
                  </a:cubicBezTo>
                  <a:cubicBezTo>
                    <a:pt x="80234" y="466505"/>
                    <a:pt x="0" y="306823"/>
                    <a:pt x="0" y="167448"/>
                  </a:cubicBezTo>
                  <a:cubicBezTo>
                    <a:pt x="0" y="28996"/>
                    <a:pt x="80234" y="-36538"/>
                    <a:pt x="178913" y="20689"/>
                  </a:cubicBezTo>
                  <a:cubicBezTo>
                    <a:pt x="277592" y="78839"/>
                    <a:pt x="357827" y="238520"/>
                    <a:pt x="357827" y="3769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710345" y="4574041"/>
              <a:ext cx="62967" cy="64421"/>
            </a:xfrm>
            <a:custGeom>
              <a:rect b="b" l="l" r="r" t="t"/>
              <a:pathLst>
                <a:path extrusionOk="0" h="644208" w="629667">
                  <a:moveTo>
                    <a:pt x="314834" y="37292"/>
                  </a:moveTo>
                  <a:cubicBezTo>
                    <a:pt x="155287" y="-55932"/>
                    <a:pt x="23408" y="31754"/>
                    <a:pt x="352" y="232048"/>
                  </a:cubicBezTo>
                  <a:cubicBezTo>
                    <a:pt x="-3337" y="267123"/>
                    <a:pt x="22485" y="313273"/>
                    <a:pt x="54763" y="331734"/>
                  </a:cubicBezTo>
                  <a:lnTo>
                    <a:pt x="574904" y="636329"/>
                  </a:lnTo>
                  <a:cubicBezTo>
                    <a:pt x="607182" y="654789"/>
                    <a:pt x="633005" y="640021"/>
                    <a:pt x="629316" y="600331"/>
                  </a:cubicBezTo>
                  <a:cubicBezTo>
                    <a:pt x="606260" y="371424"/>
                    <a:pt x="474380" y="130517"/>
                    <a:pt x="314834" y="372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539810" y="4380233"/>
              <a:ext cx="72764" cy="123961"/>
            </a:xfrm>
            <a:custGeom>
              <a:rect b="b" l="l" r="r" t="t"/>
              <a:pathLst>
                <a:path extrusionOk="0" h="1239608" w="727642">
                  <a:moveTo>
                    <a:pt x="394716" y="360899"/>
                  </a:moveTo>
                  <a:lnTo>
                    <a:pt x="0" y="132914"/>
                  </a:lnTo>
                  <a:lnTo>
                    <a:pt x="0" y="0"/>
                  </a:lnTo>
                  <a:lnTo>
                    <a:pt x="394716" y="227984"/>
                  </a:lnTo>
                  <a:cubicBezTo>
                    <a:pt x="426995" y="246445"/>
                    <a:pt x="474029" y="284288"/>
                    <a:pt x="513685" y="342439"/>
                  </a:cubicBezTo>
                  <a:cubicBezTo>
                    <a:pt x="557030" y="404280"/>
                    <a:pt x="587463" y="482737"/>
                    <a:pt x="587463" y="567654"/>
                  </a:cubicBezTo>
                  <a:cubicBezTo>
                    <a:pt x="587463" y="661801"/>
                    <a:pt x="563485" y="715337"/>
                    <a:pt x="518296" y="730105"/>
                  </a:cubicBezTo>
                  <a:cubicBezTo>
                    <a:pt x="475873" y="743950"/>
                    <a:pt x="425150" y="719952"/>
                    <a:pt x="394716" y="702414"/>
                  </a:cubicBezTo>
                  <a:lnTo>
                    <a:pt x="232403" y="608267"/>
                  </a:lnTo>
                  <a:lnTo>
                    <a:pt x="231481" y="607344"/>
                  </a:lnTo>
                  <a:cubicBezTo>
                    <a:pt x="217647" y="599037"/>
                    <a:pt x="195514" y="590730"/>
                    <a:pt x="177991" y="596268"/>
                  </a:cubicBezTo>
                  <a:cubicBezTo>
                    <a:pt x="163235" y="600883"/>
                    <a:pt x="147558" y="614728"/>
                    <a:pt x="147558" y="667340"/>
                  </a:cubicBezTo>
                  <a:cubicBezTo>
                    <a:pt x="147558" y="719952"/>
                    <a:pt x="164158" y="751334"/>
                    <a:pt x="177069" y="770717"/>
                  </a:cubicBezTo>
                  <a:cubicBezTo>
                    <a:pt x="193669" y="794716"/>
                    <a:pt x="215803" y="811330"/>
                    <a:pt x="229636" y="818714"/>
                  </a:cubicBezTo>
                  <a:lnTo>
                    <a:pt x="231481" y="819637"/>
                  </a:lnTo>
                  <a:lnTo>
                    <a:pt x="727643" y="1106695"/>
                  </a:lnTo>
                  <a:lnTo>
                    <a:pt x="727643" y="1239609"/>
                  </a:lnTo>
                  <a:lnTo>
                    <a:pt x="235170" y="954397"/>
                  </a:lnTo>
                  <a:cubicBezTo>
                    <a:pt x="201047" y="936860"/>
                    <a:pt x="152169" y="899016"/>
                    <a:pt x="109746" y="839944"/>
                  </a:cubicBezTo>
                  <a:cubicBezTo>
                    <a:pt x="63634" y="774409"/>
                    <a:pt x="32278" y="692261"/>
                    <a:pt x="32278" y="600883"/>
                  </a:cubicBezTo>
                  <a:cubicBezTo>
                    <a:pt x="32278" y="509504"/>
                    <a:pt x="63634" y="463353"/>
                    <a:pt x="108824" y="450431"/>
                  </a:cubicBezTo>
                  <a:cubicBezTo>
                    <a:pt x="151246" y="438432"/>
                    <a:pt x="200125" y="455969"/>
                    <a:pt x="234248" y="476276"/>
                  </a:cubicBezTo>
                  <a:lnTo>
                    <a:pt x="394716" y="569500"/>
                  </a:lnTo>
                  <a:cubicBezTo>
                    <a:pt x="417772" y="583345"/>
                    <a:pt x="435295" y="588883"/>
                    <a:pt x="447284" y="585191"/>
                  </a:cubicBezTo>
                  <a:cubicBezTo>
                    <a:pt x="456506" y="582422"/>
                    <a:pt x="473106" y="569500"/>
                    <a:pt x="473106" y="502120"/>
                  </a:cubicBezTo>
                  <a:cubicBezTo>
                    <a:pt x="473106" y="457815"/>
                    <a:pt x="459273" y="429202"/>
                    <a:pt x="445439" y="410742"/>
                  </a:cubicBezTo>
                  <a:cubicBezTo>
                    <a:pt x="428839" y="385820"/>
                    <a:pt x="407628" y="368283"/>
                    <a:pt x="394716" y="360899"/>
                  </a:cubicBez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515902" y="4358317"/>
              <a:ext cx="31172" cy="46816"/>
            </a:xfrm>
            <a:custGeom>
              <a:rect b="b" l="l" r="r" t="t"/>
              <a:pathLst>
                <a:path extrusionOk="0" h="468158" w="311715">
                  <a:moveTo>
                    <a:pt x="311715" y="324073"/>
                  </a:moveTo>
                  <a:cubicBezTo>
                    <a:pt x="311715" y="443142"/>
                    <a:pt x="241625" y="499446"/>
                    <a:pt x="155858" y="450526"/>
                  </a:cubicBezTo>
                  <a:cubicBezTo>
                    <a:pt x="70090" y="400684"/>
                    <a:pt x="0" y="264077"/>
                    <a:pt x="0" y="144085"/>
                  </a:cubicBezTo>
                  <a:cubicBezTo>
                    <a:pt x="0" y="25017"/>
                    <a:pt x="70090" y="-31287"/>
                    <a:pt x="155858" y="17632"/>
                  </a:cubicBezTo>
                  <a:cubicBezTo>
                    <a:pt x="241625" y="67475"/>
                    <a:pt x="311715" y="205004"/>
                    <a:pt x="311715" y="3240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601417" y="4476134"/>
              <a:ext cx="31172" cy="46816"/>
            </a:xfrm>
            <a:custGeom>
              <a:rect b="b" l="l" r="r" t="t"/>
              <a:pathLst>
                <a:path extrusionOk="0" h="468158" w="311715">
                  <a:moveTo>
                    <a:pt x="311715" y="324073"/>
                  </a:moveTo>
                  <a:cubicBezTo>
                    <a:pt x="311715" y="443142"/>
                    <a:pt x="241625" y="499446"/>
                    <a:pt x="155858" y="450526"/>
                  </a:cubicBezTo>
                  <a:cubicBezTo>
                    <a:pt x="70090" y="400684"/>
                    <a:pt x="0" y="264077"/>
                    <a:pt x="0" y="144085"/>
                  </a:cubicBezTo>
                  <a:cubicBezTo>
                    <a:pt x="0" y="25016"/>
                    <a:pt x="70090" y="-31288"/>
                    <a:pt x="155858" y="17632"/>
                  </a:cubicBezTo>
                  <a:cubicBezTo>
                    <a:pt x="241625" y="67475"/>
                    <a:pt x="311715" y="205004"/>
                    <a:pt x="311715" y="3240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1" name="Google Shape;141;p2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O que é Mapeamento de Dados?</a:t>
            </a:r>
            <a:endParaRPr/>
          </a:p>
        </p:txBody>
      </p:sp>
      <p:sp>
        <p:nvSpPr>
          <p:cNvPr id="142" name="Google Shape;142;p2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1200"/>
              <a:t>Mapear dados significa:</a:t>
            </a:r>
            <a:endParaRPr b="1" sz="12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Identificar todas as fontes de informação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Entender quais campos existem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Padronizar nomenclaturas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Relacionar dados entre si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Criar métricas consistentes</a:t>
            </a:r>
            <a:br>
              <a:rPr b="1" lang="en" sz="1200"/>
            </a:br>
            <a:endParaRPr b="1"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Char char="●"/>
            </a:pPr>
            <a:r>
              <a:rPr b="1" lang="en" sz="1200"/>
              <a:t>Definir regras de negócio</a:t>
            </a:r>
            <a:br>
              <a:rPr b="1" lang="en" sz="1200"/>
            </a:b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b="1" lang="en" sz="1200"/>
              <a:t>Não é apenas organizar planilhas.</a:t>
            </a:r>
            <a:br>
              <a:rPr b="1" lang="en" sz="1200"/>
            </a:br>
            <a:r>
              <a:rPr b="1" lang="en" sz="1200"/>
              <a:t> É estruturar a base da tomada de decisão.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143" name="Google Shape;143;p2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"/>
          <p:cNvSpPr txBox="1"/>
          <p:nvPr>
            <p:ph type="ctrTitle"/>
          </p:nvPr>
        </p:nvSpPr>
        <p:spPr>
          <a:xfrm>
            <a:off x="855300" y="1899050"/>
            <a:ext cx="4086000" cy="124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000"/>
              <a:t>Principais Fontes de Dados</a:t>
            </a:r>
            <a:endParaRPr sz="3000"/>
          </a:p>
        </p:txBody>
      </p:sp>
      <p:grpSp>
        <p:nvGrpSpPr>
          <p:cNvPr id="149" name="Google Shape;149;p3"/>
          <p:cNvGrpSpPr/>
          <p:nvPr/>
        </p:nvGrpSpPr>
        <p:grpSpPr>
          <a:xfrm>
            <a:off x="5094161" y="902076"/>
            <a:ext cx="3637105" cy="3242908"/>
            <a:chOff x="855298" y="2421399"/>
            <a:chExt cx="767176" cy="684028"/>
          </a:xfrm>
        </p:grpSpPr>
        <p:sp>
          <p:nvSpPr>
            <p:cNvPr id="150" name="Google Shape;150;p3"/>
            <p:cNvSpPr/>
            <p:nvPr/>
          </p:nvSpPr>
          <p:spPr>
            <a:xfrm>
              <a:off x="1212548" y="2426660"/>
              <a:ext cx="361763" cy="544547"/>
            </a:xfrm>
            <a:custGeom>
              <a:rect b="b" l="l" r="r" t="t"/>
              <a:pathLst>
                <a:path extrusionOk="0" h="5445470" w="3617625">
                  <a:moveTo>
                    <a:pt x="0" y="0"/>
                  </a:moveTo>
                  <a:lnTo>
                    <a:pt x="3617625" y="5445470"/>
                  </a:lnTo>
                  <a:lnTo>
                    <a:pt x="909" y="3357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1171554" y="2423768"/>
              <a:ext cx="390451" cy="586039"/>
            </a:xfrm>
            <a:custGeom>
              <a:rect b="b" l="l" r="r" t="t"/>
              <a:pathLst>
                <a:path extrusionOk="0" h="5860389" w="3904510">
                  <a:moveTo>
                    <a:pt x="3865046" y="5854663"/>
                  </a:moveTo>
                  <a:cubicBezTo>
                    <a:pt x="3902341" y="5876492"/>
                    <a:pt x="3918715" y="5831924"/>
                    <a:pt x="3889606" y="5788266"/>
                  </a:cubicBezTo>
                  <a:lnTo>
                    <a:pt x="63675" y="29910"/>
                  </a:lnTo>
                  <a:cubicBezTo>
                    <a:pt x="38205" y="-9200"/>
                    <a:pt x="0" y="-10110"/>
                    <a:pt x="0" y="28091"/>
                  </a:cubicBezTo>
                  <a:lnTo>
                    <a:pt x="910" y="3577152"/>
                  </a:lnTo>
                  <a:cubicBezTo>
                    <a:pt x="910" y="3602619"/>
                    <a:pt x="18193" y="3632634"/>
                    <a:pt x="40024" y="3645368"/>
                  </a:cubicBezTo>
                  <a:lnTo>
                    <a:pt x="3865046" y="5854663"/>
                  </a:lnTo>
                  <a:close/>
                  <a:moveTo>
                    <a:pt x="566704" y="1668918"/>
                  </a:moveTo>
                  <a:cubicBezTo>
                    <a:pt x="566704" y="1630717"/>
                    <a:pt x="604908" y="1631626"/>
                    <a:pt x="630378" y="1670737"/>
                  </a:cubicBezTo>
                  <a:lnTo>
                    <a:pt x="2307748" y="4192007"/>
                  </a:lnTo>
                  <a:cubicBezTo>
                    <a:pt x="2336857" y="4235666"/>
                    <a:pt x="2320483" y="4280234"/>
                    <a:pt x="2283188" y="4258404"/>
                  </a:cubicBezTo>
                  <a:lnTo>
                    <a:pt x="606728" y="3289735"/>
                  </a:lnTo>
                  <a:cubicBezTo>
                    <a:pt x="584896" y="3277001"/>
                    <a:pt x="567613" y="3246986"/>
                    <a:pt x="567613" y="3221518"/>
                  </a:cubicBezTo>
                  <a:lnTo>
                    <a:pt x="566704" y="166891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351766" y="2438542"/>
              <a:ext cx="270708" cy="297422"/>
            </a:xfrm>
            <a:custGeom>
              <a:rect b="b" l="l" r="r" t="t"/>
              <a:pathLst>
                <a:path extrusionOk="0" h="2974225" w="2707078">
                  <a:moveTo>
                    <a:pt x="0" y="0"/>
                  </a:moveTo>
                  <a:lnTo>
                    <a:pt x="2707079" y="1563515"/>
                  </a:lnTo>
                  <a:lnTo>
                    <a:pt x="2707079" y="2974226"/>
                  </a:lnTo>
                  <a:lnTo>
                    <a:pt x="239234" y="1548053"/>
                  </a:lnTo>
                  <a:lnTo>
                    <a:pt x="909" y="162627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375891" y="2485721"/>
              <a:ext cx="30746" cy="45722"/>
            </a:xfrm>
            <a:custGeom>
              <a:rect b="b" l="l" r="r" t="t"/>
              <a:pathLst>
                <a:path extrusionOk="0" h="457219" w="307457">
                  <a:moveTo>
                    <a:pt x="307457" y="317291"/>
                  </a:moveTo>
                  <a:cubicBezTo>
                    <a:pt x="307457" y="433713"/>
                    <a:pt x="238325" y="488286"/>
                    <a:pt x="153729" y="439170"/>
                  </a:cubicBezTo>
                  <a:cubicBezTo>
                    <a:pt x="69133" y="390055"/>
                    <a:pt x="0" y="256351"/>
                    <a:pt x="0" y="139929"/>
                  </a:cubicBezTo>
                  <a:cubicBezTo>
                    <a:pt x="0" y="23506"/>
                    <a:pt x="69133" y="-31067"/>
                    <a:pt x="153729" y="18049"/>
                  </a:cubicBezTo>
                  <a:cubicBezTo>
                    <a:pt x="239234" y="67165"/>
                    <a:pt x="307457" y="200868"/>
                    <a:pt x="307457" y="317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421149" y="2512826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0" y="0"/>
                  </a:moveTo>
                  <a:lnTo>
                    <a:pt x="593083" y="342900"/>
                  </a:lnTo>
                  <a:lnTo>
                    <a:pt x="593083" y="466599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421149" y="2537588"/>
              <a:ext cx="177106" cy="114694"/>
            </a:xfrm>
            <a:custGeom>
              <a:rect b="b" l="l" r="r" t="t"/>
              <a:pathLst>
                <a:path extrusionOk="0" h="1146941" w="1771062">
                  <a:moveTo>
                    <a:pt x="0" y="0"/>
                  </a:moveTo>
                  <a:lnTo>
                    <a:pt x="1771063" y="1023243"/>
                  </a:lnTo>
                  <a:lnTo>
                    <a:pt x="1771063" y="1146941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1421149" y="2562349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0" y="0"/>
                  </a:moveTo>
                  <a:lnTo>
                    <a:pt x="1385377" y="800403"/>
                  </a:lnTo>
                  <a:lnTo>
                    <a:pt x="1385377" y="924102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855298" y="2629287"/>
              <a:ext cx="270708" cy="318979"/>
            </a:xfrm>
            <a:custGeom>
              <a:rect b="b" l="l" r="r" t="t"/>
              <a:pathLst>
                <a:path extrusionOk="0" h="3189788" w="2707078">
                  <a:moveTo>
                    <a:pt x="2706169" y="1563515"/>
                  </a:moveTo>
                  <a:lnTo>
                    <a:pt x="0" y="0"/>
                  </a:lnTo>
                  <a:lnTo>
                    <a:pt x="0" y="1410711"/>
                  </a:lnTo>
                  <a:lnTo>
                    <a:pt x="2467844" y="2835974"/>
                  </a:lnTo>
                  <a:lnTo>
                    <a:pt x="2707079" y="3189789"/>
                  </a:lnTo>
                  <a:lnTo>
                    <a:pt x="2706169" y="156351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1070338" y="2786719"/>
              <a:ext cx="30746" cy="45671"/>
            </a:xfrm>
            <a:custGeom>
              <a:rect b="b" l="l" r="r" t="t"/>
              <a:pathLst>
                <a:path extrusionOk="0" h="456710" w="307457">
                  <a:moveTo>
                    <a:pt x="0" y="139419"/>
                  </a:moveTo>
                  <a:cubicBezTo>
                    <a:pt x="0" y="255842"/>
                    <a:pt x="69132" y="389545"/>
                    <a:pt x="153729" y="438661"/>
                  </a:cubicBezTo>
                  <a:cubicBezTo>
                    <a:pt x="238325" y="487777"/>
                    <a:pt x="307457" y="433204"/>
                    <a:pt x="307457" y="316781"/>
                  </a:cubicBezTo>
                  <a:cubicBezTo>
                    <a:pt x="307457" y="200359"/>
                    <a:pt x="238325" y="66655"/>
                    <a:pt x="153729" y="17540"/>
                  </a:cubicBezTo>
                  <a:cubicBezTo>
                    <a:pt x="69132" y="-30666"/>
                    <a:pt x="0" y="23907"/>
                    <a:pt x="0" y="139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996602" y="2745203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593083" y="342900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593083" y="466599"/>
                  </a:lnTo>
                  <a:lnTo>
                    <a:pt x="593083" y="34290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879151" y="2702030"/>
              <a:ext cx="177197" cy="114694"/>
            </a:xfrm>
            <a:custGeom>
              <a:rect b="b" l="l" r="r" t="t"/>
              <a:pathLst>
                <a:path extrusionOk="0" h="1146941" w="1771972">
                  <a:moveTo>
                    <a:pt x="1771972" y="1023243"/>
                  </a:moveTo>
                  <a:lnTo>
                    <a:pt x="0" y="0"/>
                  </a:lnTo>
                  <a:lnTo>
                    <a:pt x="0" y="123698"/>
                  </a:lnTo>
                  <a:lnTo>
                    <a:pt x="1771063" y="1146941"/>
                  </a:lnTo>
                  <a:lnTo>
                    <a:pt x="1771972" y="1023243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917697" y="2749013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1385377" y="800403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1385377" y="924102"/>
                  </a:lnTo>
                  <a:lnTo>
                    <a:pt x="1385377" y="800403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029162" y="2421399"/>
              <a:ext cx="113159" cy="310247"/>
            </a:xfrm>
            <a:custGeom>
              <a:rect b="b" l="l" r="r" t="t"/>
              <a:pathLst>
                <a:path extrusionOk="0" h="3102471" w="1131587">
                  <a:moveTo>
                    <a:pt x="0" y="0"/>
                  </a:moveTo>
                  <a:lnTo>
                    <a:pt x="1130678" y="653056"/>
                  </a:lnTo>
                  <a:lnTo>
                    <a:pt x="1131588" y="3102472"/>
                  </a:lnTo>
                  <a:lnTo>
                    <a:pt x="0" y="244941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993881" y="2488428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0" y="0"/>
                  </a:moveTo>
                  <a:lnTo>
                    <a:pt x="889625" y="513895"/>
                  </a:lnTo>
                  <a:lnTo>
                    <a:pt x="889625" y="807680"/>
                  </a:lnTo>
                  <a:lnTo>
                    <a:pt x="0" y="29378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029162" y="2629378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0" y="0"/>
                  </a:moveTo>
                  <a:lnTo>
                    <a:pt x="1130678" y="653056"/>
                  </a:lnTo>
                  <a:lnTo>
                    <a:pt x="1130678" y="1015966"/>
                  </a:lnTo>
                  <a:lnTo>
                    <a:pt x="0" y="362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043038" y="2465752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7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043129" y="2490514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043129" y="2597904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481198" y="278322"/>
                  </a:moveTo>
                  <a:lnTo>
                    <a:pt x="481198" y="402021"/>
                  </a:lnTo>
                  <a:lnTo>
                    <a:pt x="0" y="123699"/>
                  </a:lnTo>
                  <a:lnTo>
                    <a:pt x="0" y="0"/>
                  </a:lnTo>
                  <a:lnTo>
                    <a:pt x="481198" y="278322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154594" y="2795180"/>
              <a:ext cx="113159" cy="310247"/>
            </a:xfrm>
            <a:custGeom>
              <a:rect b="b" l="l" r="r" t="t"/>
              <a:pathLst>
                <a:path extrusionOk="0" h="3102471" w="1131588">
                  <a:moveTo>
                    <a:pt x="1130679" y="653056"/>
                  </a:moveTo>
                  <a:lnTo>
                    <a:pt x="0" y="0"/>
                  </a:lnTo>
                  <a:lnTo>
                    <a:pt x="910" y="2449416"/>
                  </a:lnTo>
                  <a:lnTo>
                    <a:pt x="1131588" y="3102472"/>
                  </a:lnTo>
                  <a:lnTo>
                    <a:pt x="1130679" y="65305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1213909" y="2916811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889625" y="513895"/>
                  </a:moveTo>
                  <a:lnTo>
                    <a:pt x="0" y="0"/>
                  </a:lnTo>
                  <a:lnTo>
                    <a:pt x="0" y="293784"/>
                  </a:lnTo>
                  <a:lnTo>
                    <a:pt x="889625" y="807679"/>
                  </a:lnTo>
                  <a:lnTo>
                    <a:pt x="889625" y="5138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154685" y="3003159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1130679" y="653056"/>
                  </a:moveTo>
                  <a:lnTo>
                    <a:pt x="0" y="0"/>
                  </a:lnTo>
                  <a:lnTo>
                    <a:pt x="0" y="362910"/>
                  </a:lnTo>
                  <a:lnTo>
                    <a:pt x="1130679" y="1015966"/>
                  </a:lnTo>
                  <a:lnTo>
                    <a:pt x="1130679" y="653056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1171645" y="2841347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8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171645" y="2866109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205474" y="2993091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0" y="0"/>
                  </a:moveTo>
                  <a:lnTo>
                    <a:pt x="0" y="123699"/>
                  </a:lnTo>
                  <a:lnTo>
                    <a:pt x="481198" y="402021"/>
                  </a:lnTo>
                  <a:lnTo>
                    <a:pt x="481198" y="278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1459513" y="2703561"/>
              <a:ext cx="76046" cy="103649"/>
            </a:xfrm>
            <a:custGeom>
              <a:rect b="b" l="l" r="r" t="t"/>
              <a:pathLst>
                <a:path extrusionOk="0" h="1036493" w="760456">
                  <a:moveTo>
                    <a:pt x="380228" y="13751"/>
                  </a:moveTo>
                  <a:cubicBezTo>
                    <a:pt x="434806" y="44675"/>
                    <a:pt x="478469" y="121078"/>
                    <a:pt x="478469" y="183836"/>
                  </a:cubicBezTo>
                  <a:lnTo>
                    <a:pt x="478469" y="461249"/>
                  </a:lnTo>
                  <a:lnTo>
                    <a:pt x="662215" y="566757"/>
                  </a:lnTo>
                  <a:cubicBezTo>
                    <a:pt x="716794" y="597681"/>
                    <a:pt x="760456" y="674083"/>
                    <a:pt x="760456" y="736842"/>
                  </a:cubicBezTo>
                  <a:cubicBezTo>
                    <a:pt x="760456" y="799601"/>
                    <a:pt x="716794" y="825069"/>
                    <a:pt x="662215" y="794144"/>
                  </a:cubicBezTo>
                  <a:lnTo>
                    <a:pt x="478469" y="688636"/>
                  </a:lnTo>
                  <a:lnTo>
                    <a:pt x="478469" y="966049"/>
                  </a:lnTo>
                  <a:cubicBezTo>
                    <a:pt x="478469" y="1028807"/>
                    <a:pt x="434806" y="1054275"/>
                    <a:pt x="380228" y="1023350"/>
                  </a:cubicBezTo>
                  <a:cubicBezTo>
                    <a:pt x="325650" y="992426"/>
                    <a:pt x="281987" y="916023"/>
                    <a:pt x="281987" y="853265"/>
                  </a:cubicBezTo>
                  <a:lnTo>
                    <a:pt x="281987" y="575852"/>
                  </a:lnTo>
                  <a:lnTo>
                    <a:pt x="98241" y="469435"/>
                  </a:lnTo>
                  <a:cubicBezTo>
                    <a:pt x="43662" y="438510"/>
                    <a:pt x="0" y="362108"/>
                    <a:pt x="0" y="298440"/>
                  </a:cubicBezTo>
                  <a:cubicBezTo>
                    <a:pt x="0" y="235681"/>
                    <a:pt x="43662" y="210213"/>
                    <a:pt x="98241" y="241138"/>
                  </a:cubicBezTo>
                  <a:lnTo>
                    <a:pt x="281987" y="346646"/>
                  </a:lnTo>
                  <a:lnTo>
                    <a:pt x="281987" y="69233"/>
                  </a:lnTo>
                  <a:cubicBezTo>
                    <a:pt x="281987" y="7384"/>
                    <a:pt x="325650" y="-18084"/>
                    <a:pt x="380228" y="1375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ca2fb5a50d_0_14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Plataformas de venda</a:t>
            </a:r>
            <a:endParaRPr/>
          </a:p>
        </p:txBody>
      </p:sp>
      <p:sp>
        <p:nvSpPr>
          <p:cNvPr id="180" name="Google Shape;180;g3ca2fb5a50d_0_14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Pedidos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Comissão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Taxas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Frete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Reputação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Devoluções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181" name="Google Shape;181;g3ca2fb5a50d_0_1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2" name="Google Shape;182;g3ca2fb5a50d_0_14"/>
          <p:cNvGrpSpPr/>
          <p:nvPr/>
        </p:nvGrpSpPr>
        <p:grpSpPr>
          <a:xfrm>
            <a:off x="5094161" y="902077"/>
            <a:ext cx="3637104" cy="3242909"/>
            <a:chOff x="855298" y="2421399"/>
            <a:chExt cx="767176" cy="684028"/>
          </a:xfrm>
        </p:grpSpPr>
        <p:sp>
          <p:nvSpPr>
            <p:cNvPr id="183" name="Google Shape;183;g3ca2fb5a50d_0_14"/>
            <p:cNvSpPr/>
            <p:nvPr/>
          </p:nvSpPr>
          <p:spPr>
            <a:xfrm>
              <a:off x="1212548" y="2426660"/>
              <a:ext cx="361763" cy="544547"/>
            </a:xfrm>
            <a:custGeom>
              <a:rect b="b" l="l" r="r" t="t"/>
              <a:pathLst>
                <a:path extrusionOk="0" h="5445470" w="3617625">
                  <a:moveTo>
                    <a:pt x="0" y="0"/>
                  </a:moveTo>
                  <a:lnTo>
                    <a:pt x="3617625" y="5445470"/>
                  </a:lnTo>
                  <a:lnTo>
                    <a:pt x="909" y="3357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g3ca2fb5a50d_0_14"/>
            <p:cNvSpPr/>
            <p:nvPr/>
          </p:nvSpPr>
          <p:spPr>
            <a:xfrm>
              <a:off x="1171554" y="2423768"/>
              <a:ext cx="390451" cy="586039"/>
            </a:xfrm>
            <a:custGeom>
              <a:rect b="b" l="l" r="r" t="t"/>
              <a:pathLst>
                <a:path extrusionOk="0" h="5860389" w="3904510">
                  <a:moveTo>
                    <a:pt x="3865046" y="5854663"/>
                  </a:moveTo>
                  <a:cubicBezTo>
                    <a:pt x="3902341" y="5876492"/>
                    <a:pt x="3918715" y="5831924"/>
                    <a:pt x="3889606" y="5788266"/>
                  </a:cubicBezTo>
                  <a:lnTo>
                    <a:pt x="63675" y="29910"/>
                  </a:lnTo>
                  <a:cubicBezTo>
                    <a:pt x="38205" y="-9200"/>
                    <a:pt x="0" y="-10110"/>
                    <a:pt x="0" y="28091"/>
                  </a:cubicBezTo>
                  <a:lnTo>
                    <a:pt x="910" y="3577152"/>
                  </a:lnTo>
                  <a:cubicBezTo>
                    <a:pt x="910" y="3602619"/>
                    <a:pt x="18193" y="3632634"/>
                    <a:pt x="40024" y="3645368"/>
                  </a:cubicBezTo>
                  <a:lnTo>
                    <a:pt x="3865046" y="5854663"/>
                  </a:lnTo>
                  <a:close/>
                  <a:moveTo>
                    <a:pt x="566704" y="1668918"/>
                  </a:moveTo>
                  <a:cubicBezTo>
                    <a:pt x="566704" y="1630717"/>
                    <a:pt x="604908" y="1631626"/>
                    <a:pt x="630378" y="1670737"/>
                  </a:cubicBezTo>
                  <a:lnTo>
                    <a:pt x="2307748" y="4192007"/>
                  </a:lnTo>
                  <a:cubicBezTo>
                    <a:pt x="2336857" y="4235666"/>
                    <a:pt x="2320483" y="4280234"/>
                    <a:pt x="2283188" y="4258404"/>
                  </a:cubicBezTo>
                  <a:lnTo>
                    <a:pt x="606728" y="3289735"/>
                  </a:lnTo>
                  <a:cubicBezTo>
                    <a:pt x="584896" y="3277001"/>
                    <a:pt x="567613" y="3246986"/>
                    <a:pt x="567613" y="3221518"/>
                  </a:cubicBezTo>
                  <a:lnTo>
                    <a:pt x="566704" y="166891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g3ca2fb5a50d_0_14"/>
            <p:cNvSpPr/>
            <p:nvPr/>
          </p:nvSpPr>
          <p:spPr>
            <a:xfrm>
              <a:off x="1351766" y="2438542"/>
              <a:ext cx="270708" cy="297422"/>
            </a:xfrm>
            <a:custGeom>
              <a:rect b="b" l="l" r="r" t="t"/>
              <a:pathLst>
                <a:path extrusionOk="0" h="2974225" w="2707078">
                  <a:moveTo>
                    <a:pt x="0" y="0"/>
                  </a:moveTo>
                  <a:lnTo>
                    <a:pt x="2707079" y="1563515"/>
                  </a:lnTo>
                  <a:lnTo>
                    <a:pt x="2707079" y="2974226"/>
                  </a:lnTo>
                  <a:lnTo>
                    <a:pt x="239234" y="1548053"/>
                  </a:lnTo>
                  <a:lnTo>
                    <a:pt x="909" y="162627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g3ca2fb5a50d_0_14"/>
            <p:cNvSpPr/>
            <p:nvPr/>
          </p:nvSpPr>
          <p:spPr>
            <a:xfrm>
              <a:off x="1375891" y="2485721"/>
              <a:ext cx="30746" cy="45722"/>
            </a:xfrm>
            <a:custGeom>
              <a:rect b="b" l="l" r="r" t="t"/>
              <a:pathLst>
                <a:path extrusionOk="0" h="457219" w="307457">
                  <a:moveTo>
                    <a:pt x="307457" y="317291"/>
                  </a:moveTo>
                  <a:cubicBezTo>
                    <a:pt x="307457" y="433713"/>
                    <a:pt x="238325" y="488286"/>
                    <a:pt x="153729" y="439170"/>
                  </a:cubicBezTo>
                  <a:cubicBezTo>
                    <a:pt x="69133" y="390055"/>
                    <a:pt x="0" y="256351"/>
                    <a:pt x="0" y="139929"/>
                  </a:cubicBezTo>
                  <a:cubicBezTo>
                    <a:pt x="0" y="23506"/>
                    <a:pt x="69133" y="-31067"/>
                    <a:pt x="153729" y="18049"/>
                  </a:cubicBezTo>
                  <a:cubicBezTo>
                    <a:pt x="239234" y="67165"/>
                    <a:pt x="307457" y="200868"/>
                    <a:pt x="307457" y="317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g3ca2fb5a50d_0_14"/>
            <p:cNvSpPr/>
            <p:nvPr/>
          </p:nvSpPr>
          <p:spPr>
            <a:xfrm>
              <a:off x="1421149" y="2512826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0" y="0"/>
                  </a:moveTo>
                  <a:lnTo>
                    <a:pt x="593083" y="342900"/>
                  </a:lnTo>
                  <a:lnTo>
                    <a:pt x="593083" y="466599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g3ca2fb5a50d_0_14"/>
            <p:cNvSpPr/>
            <p:nvPr/>
          </p:nvSpPr>
          <p:spPr>
            <a:xfrm>
              <a:off x="1421149" y="2537588"/>
              <a:ext cx="177106" cy="114694"/>
            </a:xfrm>
            <a:custGeom>
              <a:rect b="b" l="l" r="r" t="t"/>
              <a:pathLst>
                <a:path extrusionOk="0" h="1146941" w="1771062">
                  <a:moveTo>
                    <a:pt x="0" y="0"/>
                  </a:moveTo>
                  <a:lnTo>
                    <a:pt x="1771063" y="1023243"/>
                  </a:lnTo>
                  <a:lnTo>
                    <a:pt x="1771063" y="1146941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g3ca2fb5a50d_0_14"/>
            <p:cNvSpPr/>
            <p:nvPr/>
          </p:nvSpPr>
          <p:spPr>
            <a:xfrm>
              <a:off x="1421149" y="2562349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0" y="0"/>
                  </a:moveTo>
                  <a:lnTo>
                    <a:pt x="1385377" y="800403"/>
                  </a:lnTo>
                  <a:lnTo>
                    <a:pt x="1385377" y="924102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g3ca2fb5a50d_0_14"/>
            <p:cNvSpPr/>
            <p:nvPr/>
          </p:nvSpPr>
          <p:spPr>
            <a:xfrm>
              <a:off x="855298" y="2629287"/>
              <a:ext cx="270708" cy="318979"/>
            </a:xfrm>
            <a:custGeom>
              <a:rect b="b" l="l" r="r" t="t"/>
              <a:pathLst>
                <a:path extrusionOk="0" h="3189788" w="2707078">
                  <a:moveTo>
                    <a:pt x="2706169" y="1563515"/>
                  </a:moveTo>
                  <a:lnTo>
                    <a:pt x="0" y="0"/>
                  </a:lnTo>
                  <a:lnTo>
                    <a:pt x="0" y="1410711"/>
                  </a:lnTo>
                  <a:lnTo>
                    <a:pt x="2467844" y="2835974"/>
                  </a:lnTo>
                  <a:lnTo>
                    <a:pt x="2707079" y="3189789"/>
                  </a:lnTo>
                  <a:lnTo>
                    <a:pt x="2706169" y="156351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g3ca2fb5a50d_0_14"/>
            <p:cNvSpPr/>
            <p:nvPr/>
          </p:nvSpPr>
          <p:spPr>
            <a:xfrm>
              <a:off x="1070338" y="2786719"/>
              <a:ext cx="30746" cy="45671"/>
            </a:xfrm>
            <a:custGeom>
              <a:rect b="b" l="l" r="r" t="t"/>
              <a:pathLst>
                <a:path extrusionOk="0" h="456710" w="307457">
                  <a:moveTo>
                    <a:pt x="0" y="139419"/>
                  </a:moveTo>
                  <a:cubicBezTo>
                    <a:pt x="0" y="255842"/>
                    <a:pt x="69132" y="389545"/>
                    <a:pt x="153729" y="438661"/>
                  </a:cubicBezTo>
                  <a:cubicBezTo>
                    <a:pt x="238325" y="487777"/>
                    <a:pt x="307457" y="433204"/>
                    <a:pt x="307457" y="316781"/>
                  </a:cubicBezTo>
                  <a:cubicBezTo>
                    <a:pt x="307457" y="200359"/>
                    <a:pt x="238325" y="66655"/>
                    <a:pt x="153729" y="17540"/>
                  </a:cubicBezTo>
                  <a:cubicBezTo>
                    <a:pt x="69132" y="-30666"/>
                    <a:pt x="0" y="23907"/>
                    <a:pt x="0" y="139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g3ca2fb5a50d_0_14"/>
            <p:cNvSpPr/>
            <p:nvPr/>
          </p:nvSpPr>
          <p:spPr>
            <a:xfrm>
              <a:off x="996602" y="2745203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593083" y="342900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593083" y="466599"/>
                  </a:lnTo>
                  <a:lnTo>
                    <a:pt x="593083" y="34290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g3ca2fb5a50d_0_14"/>
            <p:cNvSpPr/>
            <p:nvPr/>
          </p:nvSpPr>
          <p:spPr>
            <a:xfrm>
              <a:off x="879151" y="2702030"/>
              <a:ext cx="177197" cy="114694"/>
            </a:xfrm>
            <a:custGeom>
              <a:rect b="b" l="l" r="r" t="t"/>
              <a:pathLst>
                <a:path extrusionOk="0" h="1146941" w="1771972">
                  <a:moveTo>
                    <a:pt x="1771972" y="1023243"/>
                  </a:moveTo>
                  <a:lnTo>
                    <a:pt x="0" y="0"/>
                  </a:lnTo>
                  <a:lnTo>
                    <a:pt x="0" y="123698"/>
                  </a:lnTo>
                  <a:lnTo>
                    <a:pt x="1771063" y="1146941"/>
                  </a:lnTo>
                  <a:lnTo>
                    <a:pt x="1771972" y="102324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g3ca2fb5a50d_0_14"/>
            <p:cNvSpPr/>
            <p:nvPr/>
          </p:nvSpPr>
          <p:spPr>
            <a:xfrm>
              <a:off x="917697" y="2749013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1385377" y="800403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1385377" y="924102"/>
                  </a:lnTo>
                  <a:lnTo>
                    <a:pt x="1385377" y="80040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g3ca2fb5a50d_0_14"/>
            <p:cNvSpPr/>
            <p:nvPr/>
          </p:nvSpPr>
          <p:spPr>
            <a:xfrm>
              <a:off x="1029162" y="2421399"/>
              <a:ext cx="113159" cy="310247"/>
            </a:xfrm>
            <a:custGeom>
              <a:rect b="b" l="l" r="r" t="t"/>
              <a:pathLst>
                <a:path extrusionOk="0" h="3102471" w="1131587">
                  <a:moveTo>
                    <a:pt x="0" y="0"/>
                  </a:moveTo>
                  <a:lnTo>
                    <a:pt x="1130678" y="653056"/>
                  </a:lnTo>
                  <a:lnTo>
                    <a:pt x="1131588" y="3102472"/>
                  </a:lnTo>
                  <a:lnTo>
                    <a:pt x="0" y="244941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g3ca2fb5a50d_0_14"/>
            <p:cNvSpPr/>
            <p:nvPr/>
          </p:nvSpPr>
          <p:spPr>
            <a:xfrm>
              <a:off x="993881" y="2488428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0" y="0"/>
                  </a:moveTo>
                  <a:lnTo>
                    <a:pt x="889625" y="513895"/>
                  </a:lnTo>
                  <a:lnTo>
                    <a:pt x="889625" y="807680"/>
                  </a:lnTo>
                  <a:lnTo>
                    <a:pt x="0" y="29378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g3ca2fb5a50d_0_14"/>
            <p:cNvSpPr/>
            <p:nvPr/>
          </p:nvSpPr>
          <p:spPr>
            <a:xfrm>
              <a:off x="1029162" y="2629378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0" y="0"/>
                  </a:moveTo>
                  <a:lnTo>
                    <a:pt x="1130678" y="653056"/>
                  </a:lnTo>
                  <a:lnTo>
                    <a:pt x="1130678" y="1015966"/>
                  </a:lnTo>
                  <a:lnTo>
                    <a:pt x="0" y="362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g3ca2fb5a50d_0_14"/>
            <p:cNvSpPr/>
            <p:nvPr/>
          </p:nvSpPr>
          <p:spPr>
            <a:xfrm>
              <a:off x="1043038" y="2465752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7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g3ca2fb5a50d_0_14"/>
            <p:cNvSpPr/>
            <p:nvPr/>
          </p:nvSpPr>
          <p:spPr>
            <a:xfrm>
              <a:off x="1043129" y="2490514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g3ca2fb5a50d_0_14"/>
            <p:cNvSpPr/>
            <p:nvPr/>
          </p:nvSpPr>
          <p:spPr>
            <a:xfrm>
              <a:off x="1043129" y="2597904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481198" y="278322"/>
                  </a:moveTo>
                  <a:lnTo>
                    <a:pt x="481198" y="402021"/>
                  </a:lnTo>
                  <a:lnTo>
                    <a:pt x="0" y="123699"/>
                  </a:lnTo>
                  <a:lnTo>
                    <a:pt x="0" y="0"/>
                  </a:lnTo>
                  <a:lnTo>
                    <a:pt x="481198" y="278322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g3ca2fb5a50d_0_14"/>
            <p:cNvSpPr/>
            <p:nvPr/>
          </p:nvSpPr>
          <p:spPr>
            <a:xfrm>
              <a:off x="1154594" y="2795180"/>
              <a:ext cx="113159" cy="310247"/>
            </a:xfrm>
            <a:custGeom>
              <a:rect b="b" l="l" r="r" t="t"/>
              <a:pathLst>
                <a:path extrusionOk="0" h="3102471" w="1131588">
                  <a:moveTo>
                    <a:pt x="1130679" y="653056"/>
                  </a:moveTo>
                  <a:lnTo>
                    <a:pt x="0" y="0"/>
                  </a:lnTo>
                  <a:lnTo>
                    <a:pt x="910" y="2449416"/>
                  </a:lnTo>
                  <a:lnTo>
                    <a:pt x="1131588" y="3102472"/>
                  </a:lnTo>
                  <a:lnTo>
                    <a:pt x="1130679" y="65305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g3ca2fb5a50d_0_14"/>
            <p:cNvSpPr/>
            <p:nvPr/>
          </p:nvSpPr>
          <p:spPr>
            <a:xfrm>
              <a:off x="1213909" y="2916811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889625" y="513895"/>
                  </a:moveTo>
                  <a:lnTo>
                    <a:pt x="0" y="0"/>
                  </a:lnTo>
                  <a:lnTo>
                    <a:pt x="0" y="293784"/>
                  </a:lnTo>
                  <a:lnTo>
                    <a:pt x="889625" y="807679"/>
                  </a:lnTo>
                  <a:lnTo>
                    <a:pt x="889625" y="5138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g3ca2fb5a50d_0_14"/>
            <p:cNvSpPr/>
            <p:nvPr/>
          </p:nvSpPr>
          <p:spPr>
            <a:xfrm>
              <a:off x="1154685" y="3003159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1130679" y="653056"/>
                  </a:moveTo>
                  <a:lnTo>
                    <a:pt x="0" y="0"/>
                  </a:lnTo>
                  <a:lnTo>
                    <a:pt x="0" y="362910"/>
                  </a:lnTo>
                  <a:lnTo>
                    <a:pt x="1130679" y="1015966"/>
                  </a:lnTo>
                  <a:lnTo>
                    <a:pt x="1130679" y="653056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g3ca2fb5a50d_0_14"/>
            <p:cNvSpPr/>
            <p:nvPr/>
          </p:nvSpPr>
          <p:spPr>
            <a:xfrm>
              <a:off x="1171645" y="2841347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8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g3ca2fb5a50d_0_14"/>
            <p:cNvSpPr/>
            <p:nvPr/>
          </p:nvSpPr>
          <p:spPr>
            <a:xfrm>
              <a:off x="1171645" y="2866109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g3ca2fb5a50d_0_14"/>
            <p:cNvSpPr/>
            <p:nvPr/>
          </p:nvSpPr>
          <p:spPr>
            <a:xfrm>
              <a:off x="1205474" y="2993091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0" y="0"/>
                  </a:moveTo>
                  <a:lnTo>
                    <a:pt x="0" y="123699"/>
                  </a:lnTo>
                  <a:lnTo>
                    <a:pt x="481198" y="402021"/>
                  </a:lnTo>
                  <a:lnTo>
                    <a:pt x="481198" y="278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g3ca2fb5a50d_0_14"/>
            <p:cNvSpPr/>
            <p:nvPr/>
          </p:nvSpPr>
          <p:spPr>
            <a:xfrm>
              <a:off x="1459513" y="2703561"/>
              <a:ext cx="76046" cy="103649"/>
            </a:xfrm>
            <a:custGeom>
              <a:rect b="b" l="l" r="r" t="t"/>
              <a:pathLst>
                <a:path extrusionOk="0" h="1036493" w="760456">
                  <a:moveTo>
                    <a:pt x="380228" y="13751"/>
                  </a:moveTo>
                  <a:cubicBezTo>
                    <a:pt x="434806" y="44675"/>
                    <a:pt x="478469" y="121078"/>
                    <a:pt x="478469" y="183836"/>
                  </a:cubicBezTo>
                  <a:lnTo>
                    <a:pt x="478469" y="461249"/>
                  </a:lnTo>
                  <a:lnTo>
                    <a:pt x="662215" y="566757"/>
                  </a:lnTo>
                  <a:cubicBezTo>
                    <a:pt x="716794" y="597681"/>
                    <a:pt x="760456" y="674083"/>
                    <a:pt x="760456" y="736842"/>
                  </a:cubicBezTo>
                  <a:cubicBezTo>
                    <a:pt x="760456" y="799601"/>
                    <a:pt x="716794" y="825069"/>
                    <a:pt x="662215" y="794144"/>
                  </a:cubicBezTo>
                  <a:lnTo>
                    <a:pt x="478469" y="688636"/>
                  </a:lnTo>
                  <a:lnTo>
                    <a:pt x="478469" y="966049"/>
                  </a:lnTo>
                  <a:cubicBezTo>
                    <a:pt x="478469" y="1028807"/>
                    <a:pt x="434806" y="1054275"/>
                    <a:pt x="380228" y="1023350"/>
                  </a:cubicBezTo>
                  <a:cubicBezTo>
                    <a:pt x="325650" y="992426"/>
                    <a:pt x="281987" y="916023"/>
                    <a:pt x="281987" y="853265"/>
                  </a:cubicBezTo>
                  <a:lnTo>
                    <a:pt x="281987" y="575852"/>
                  </a:lnTo>
                  <a:lnTo>
                    <a:pt x="98241" y="469435"/>
                  </a:lnTo>
                  <a:cubicBezTo>
                    <a:pt x="43662" y="438510"/>
                    <a:pt x="0" y="362108"/>
                    <a:pt x="0" y="298440"/>
                  </a:cubicBezTo>
                  <a:cubicBezTo>
                    <a:pt x="0" y="235681"/>
                    <a:pt x="43662" y="210213"/>
                    <a:pt x="98241" y="241138"/>
                  </a:cubicBezTo>
                  <a:lnTo>
                    <a:pt x="281987" y="346646"/>
                  </a:lnTo>
                  <a:lnTo>
                    <a:pt x="281987" y="69233"/>
                  </a:lnTo>
                  <a:cubicBezTo>
                    <a:pt x="281987" y="7384"/>
                    <a:pt x="325650" y="-18084"/>
                    <a:pt x="380228" y="1375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ca2fb5a50d_0_74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Logística</a:t>
            </a:r>
            <a:endParaRPr/>
          </a:p>
        </p:txBody>
      </p:sp>
      <p:sp>
        <p:nvSpPr>
          <p:cNvPr id="213" name="Google Shape;213;g3ca2fb5a50d_0_74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Prazo médio de envi</a:t>
            </a:r>
            <a:r>
              <a:rPr b="1" lang="en" sz="1200"/>
              <a:t>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Ocorrências de transporte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214" name="Google Shape;214;g3ca2fb5a50d_0_7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5" name="Google Shape;215;g3ca2fb5a50d_0_74"/>
          <p:cNvGrpSpPr/>
          <p:nvPr/>
        </p:nvGrpSpPr>
        <p:grpSpPr>
          <a:xfrm>
            <a:off x="5094161" y="902077"/>
            <a:ext cx="3637104" cy="3242909"/>
            <a:chOff x="855298" y="2421399"/>
            <a:chExt cx="767176" cy="684028"/>
          </a:xfrm>
        </p:grpSpPr>
        <p:sp>
          <p:nvSpPr>
            <p:cNvPr id="216" name="Google Shape;216;g3ca2fb5a50d_0_74"/>
            <p:cNvSpPr/>
            <p:nvPr/>
          </p:nvSpPr>
          <p:spPr>
            <a:xfrm>
              <a:off x="1212548" y="2426660"/>
              <a:ext cx="361763" cy="544547"/>
            </a:xfrm>
            <a:custGeom>
              <a:rect b="b" l="l" r="r" t="t"/>
              <a:pathLst>
                <a:path extrusionOk="0" h="5445470" w="3617625">
                  <a:moveTo>
                    <a:pt x="0" y="0"/>
                  </a:moveTo>
                  <a:lnTo>
                    <a:pt x="3617625" y="5445470"/>
                  </a:lnTo>
                  <a:lnTo>
                    <a:pt x="909" y="3357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g3ca2fb5a50d_0_74"/>
            <p:cNvSpPr/>
            <p:nvPr/>
          </p:nvSpPr>
          <p:spPr>
            <a:xfrm>
              <a:off x="1171554" y="2423768"/>
              <a:ext cx="390451" cy="586039"/>
            </a:xfrm>
            <a:custGeom>
              <a:rect b="b" l="l" r="r" t="t"/>
              <a:pathLst>
                <a:path extrusionOk="0" h="5860389" w="3904510">
                  <a:moveTo>
                    <a:pt x="3865046" y="5854663"/>
                  </a:moveTo>
                  <a:cubicBezTo>
                    <a:pt x="3902341" y="5876492"/>
                    <a:pt x="3918715" y="5831924"/>
                    <a:pt x="3889606" y="5788266"/>
                  </a:cubicBezTo>
                  <a:lnTo>
                    <a:pt x="63675" y="29910"/>
                  </a:lnTo>
                  <a:cubicBezTo>
                    <a:pt x="38205" y="-9200"/>
                    <a:pt x="0" y="-10110"/>
                    <a:pt x="0" y="28091"/>
                  </a:cubicBezTo>
                  <a:lnTo>
                    <a:pt x="910" y="3577152"/>
                  </a:lnTo>
                  <a:cubicBezTo>
                    <a:pt x="910" y="3602619"/>
                    <a:pt x="18193" y="3632634"/>
                    <a:pt x="40024" y="3645368"/>
                  </a:cubicBezTo>
                  <a:lnTo>
                    <a:pt x="3865046" y="5854663"/>
                  </a:lnTo>
                  <a:close/>
                  <a:moveTo>
                    <a:pt x="566704" y="1668918"/>
                  </a:moveTo>
                  <a:cubicBezTo>
                    <a:pt x="566704" y="1630717"/>
                    <a:pt x="604908" y="1631626"/>
                    <a:pt x="630378" y="1670737"/>
                  </a:cubicBezTo>
                  <a:lnTo>
                    <a:pt x="2307748" y="4192007"/>
                  </a:lnTo>
                  <a:cubicBezTo>
                    <a:pt x="2336857" y="4235666"/>
                    <a:pt x="2320483" y="4280234"/>
                    <a:pt x="2283188" y="4258404"/>
                  </a:cubicBezTo>
                  <a:lnTo>
                    <a:pt x="606728" y="3289735"/>
                  </a:lnTo>
                  <a:cubicBezTo>
                    <a:pt x="584896" y="3277001"/>
                    <a:pt x="567613" y="3246986"/>
                    <a:pt x="567613" y="3221518"/>
                  </a:cubicBezTo>
                  <a:lnTo>
                    <a:pt x="566704" y="166891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g3ca2fb5a50d_0_74"/>
            <p:cNvSpPr/>
            <p:nvPr/>
          </p:nvSpPr>
          <p:spPr>
            <a:xfrm>
              <a:off x="1351766" y="2438542"/>
              <a:ext cx="270708" cy="297422"/>
            </a:xfrm>
            <a:custGeom>
              <a:rect b="b" l="l" r="r" t="t"/>
              <a:pathLst>
                <a:path extrusionOk="0" h="2974225" w="2707078">
                  <a:moveTo>
                    <a:pt x="0" y="0"/>
                  </a:moveTo>
                  <a:lnTo>
                    <a:pt x="2707079" y="1563515"/>
                  </a:lnTo>
                  <a:lnTo>
                    <a:pt x="2707079" y="2974226"/>
                  </a:lnTo>
                  <a:lnTo>
                    <a:pt x="239234" y="1548053"/>
                  </a:lnTo>
                  <a:lnTo>
                    <a:pt x="909" y="162627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g3ca2fb5a50d_0_74"/>
            <p:cNvSpPr/>
            <p:nvPr/>
          </p:nvSpPr>
          <p:spPr>
            <a:xfrm>
              <a:off x="1375891" y="2485721"/>
              <a:ext cx="30746" cy="45722"/>
            </a:xfrm>
            <a:custGeom>
              <a:rect b="b" l="l" r="r" t="t"/>
              <a:pathLst>
                <a:path extrusionOk="0" h="457219" w="307457">
                  <a:moveTo>
                    <a:pt x="307457" y="317291"/>
                  </a:moveTo>
                  <a:cubicBezTo>
                    <a:pt x="307457" y="433713"/>
                    <a:pt x="238325" y="488286"/>
                    <a:pt x="153729" y="439170"/>
                  </a:cubicBezTo>
                  <a:cubicBezTo>
                    <a:pt x="69133" y="390055"/>
                    <a:pt x="0" y="256351"/>
                    <a:pt x="0" y="139929"/>
                  </a:cubicBezTo>
                  <a:cubicBezTo>
                    <a:pt x="0" y="23506"/>
                    <a:pt x="69133" y="-31067"/>
                    <a:pt x="153729" y="18049"/>
                  </a:cubicBezTo>
                  <a:cubicBezTo>
                    <a:pt x="239234" y="67165"/>
                    <a:pt x="307457" y="200868"/>
                    <a:pt x="307457" y="317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g3ca2fb5a50d_0_74"/>
            <p:cNvSpPr/>
            <p:nvPr/>
          </p:nvSpPr>
          <p:spPr>
            <a:xfrm>
              <a:off x="1421149" y="2512826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0" y="0"/>
                  </a:moveTo>
                  <a:lnTo>
                    <a:pt x="593083" y="342900"/>
                  </a:lnTo>
                  <a:lnTo>
                    <a:pt x="593083" y="466599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g3ca2fb5a50d_0_74"/>
            <p:cNvSpPr/>
            <p:nvPr/>
          </p:nvSpPr>
          <p:spPr>
            <a:xfrm>
              <a:off x="1421149" y="2537588"/>
              <a:ext cx="177106" cy="114694"/>
            </a:xfrm>
            <a:custGeom>
              <a:rect b="b" l="l" r="r" t="t"/>
              <a:pathLst>
                <a:path extrusionOk="0" h="1146941" w="1771062">
                  <a:moveTo>
                    <a:pt x="0" y="0"/>
                  </a:moveTo>
                  <a:lnTo>
                    <a:pt x="1771063" y="1023243"/>
                  </a:lnTo>
                  <a:lnTo>
                    <a:pt x="1771063" y="1146941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g3ca2fb5a50d_0_74"/>
            <p:cNvSpPr/>
            <p:nvPr/>
          </p:nvSpPr>
          <p:spPr>
            <a:xfrm>
              <a:off x="1421149" y="2562349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0" y="0"/>
                  </a:moveTo>
                  <a:lnTo>
                    <a:pt x="1385377" y="800403"/>
                  </a:lnTo>
                  <a:lnTo>
                    <a:pt x="1385377" y="924102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g3ca2fb5a50d_0_74"/>
            <p:cNvSpPr/>
            <p:nvPr/>
          </p:nvSpPr>
          <p:spPr>
            <a:xfrm>
              <a:off x="855298" y="2629287"/>
              <a:ext cx="270708" cy="318979"/>
            </a:xfrm>
            <a:custGeom>
              <a:rect b="b" l="l" r="r" t="t"/>
              <a:pathLst>
                <a:path extrusionOk="0" h="3189788" w="2707078">
                  <a:moveTo>
                    <a:pt x="2706169" y="1563515"/>
                  </a:moveTo>
                  <a:lnTo>
                    <a:pt x="0" y="0"/>
                  </a:lnTo>
                  <a:lnTo>
                    <a:pt x="0" y="1410711"/>
                  </a:lnTo>
                  <a:lnTo>
                    <a:pt x="2467844" y="2835974"/>
                  </a:lnTo>
                  <a:lnTo>
                    <a:pt x="2707079" y="3189789"/>
                  </a:lnTo>
                  <a:lnTo>
                    <a:pt x="2706169" y="156351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g3ca2fb5a50d_0_74"/>
            <p:cNvSpPr/>
            <p:nvPr/>
          </p:nvSpPr>
          <p:spPr>
            <a:xfrm>
              <a:off x="1070338" y="2786719"/>
              <a:ext cx="30746" cy="45671"/>
            </a:xfrm>
            <a:custGeom>
              <a:rect b="b" l="l" r="r" t="t"/>
              <a:pathLst>
                <a:path extrusionOk="0" h="456710" w="307457">
                  <a:moveTo>
                    <a:pt x="0" y="139419"/>
                  </a:moveTo>
                  <a:cubicBezTo>
                    <a:pt x="0" y="255842"/>
                    <a:pt x="69132" y="389545"/>
                    <a:pt x="153729" y="438661"/>
                  </a:cubicBezTo>
                  <a:cubicBezTo>
                    <a:pt x="238325" y="487777"/>
                    <a:pt x="307457" y="433204"/>
                    <a:pt x="307457" y="316781"/>
                  </a:cubicBezTo>
                  <a:cubicBezTo>
                    <a:pt x="307457" y="200359"/>
                    <a:pt x="238325" y="66655"/>
                    <a:pt x="153729" y="17540"/>
                  </a:cubicBezTo>
                  <a:cubicBezTo>
                    <a:pt x="69132" y="-30666"/>
                    <a:pt x="0" y="23907"/>
                    <a:pt x="0" y="139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g3ca2fb5a50d_0_74"/>
            <p:cNvSpPr/>
            <p:nvPr/>
          </p:nvSpPr>
          <p:spPr>
            <a:xfrm>
              <a:off x="996602" y="2745203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593083" y="342900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593083" y="466599"/>
                  </a:lnTo>
                  <a:lnTo>
                    <a:pt x="593083" y="34290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g3ca2fb5a50d_0_74"/>
            <p:cNvSpPr/>
            <p:nvPr/>
          </p:nvSpPr>
          <p:spPr>
            <a:xfrm>
              <a:off x="879151" y="2702030"/>
              <a:ext cx="177197" cy="114694"/>
            </a:xfrm>
            <a:custGeom>
              <a:rect b="b" l="l" r="r" t="t"/>
              <a:pathLst>
                <a:path extrusionOk="0" h="1146941" w="1771972">
                  <a:moveTo>
                    <a:pt x="1771972" y="1023243"/>
                  </a:moveTo>
                  <a:lnTo>
                    <a:pt x="0" y="0"/>
                  </a:lnTo>
                  <a:lnTo>
                    <a:pt x="0" y="123698"/>
                  </a:lnTo>
                  <a:lnTo>
                    <a:pt x="1771063" y="1146941"/>
                  </a:lnTo>
                  <a:lnTo>
                    <a:pt x="1771972" y="102324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g3ca2fb5a50d_0_74"/>
            <p:cNvSpPr/>
            <p:nvPr/>
          </p:nvSpPr>
          <p:spPr>
            <a:xfrm>
              <a:off x="917697" y="2749013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1385377" y="800403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1385377" y="924102"/>
                  </a:lnTo>
                  <a:lnTo>
                    <a:pt x="1385377" y="80040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g3ca2fb5a50d_0_74"/>
            <p:cNvSpPr/>
            <p:nvPr/>
          </p:nvSpPr>
          <p:spPr>
            <a:xfrm>
              <a:off x="1029162" y="2421399"/>
              <a:ext cx="113159" cy="310247"/>
            </a:xfrm>
            <a:custGeom>
              <a:rect b="b" l="l" r="r" t="t"/>
              <a:pathLst>
                <a:path extrusionOk="0" h="3102471" w="1131587">
                  <a:moveTo>
                    <a:pt x="0" y="0"/>
                  </a:moveTo>
                  <a:lnTo>
                    <a:pt x="1130678" y="653056"/>
                  </a:lnTo>
                  <a:lnTo>
                    <a:pt x="1131588" y="3102472"/>
                  </a:lnTo>
                  <a:lnTo>
                    <a:pt x="0" y="244941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g3ca2fb5a50d_0_74"/>
            <p:cNvSpPr/>
            <p:nvPr/>
          </p:nvSpPr>
          <p:spPr>
            <a:xfrm>
              <a:off x="993881" y="2488428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0" y="0"/>
                  </a:moveTo>
                  <a:lnTo>
                    <a:pt x="889625" y="513895"/>
                  </a:lnTo>
                  <a:lnTo>
                    <a:pt x="889625" y="807680"/>
                  </a:lnTo>
                  <a:lnTo>
                    <a:pt x="0" y="29378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g3ca2fb5a50d_0_74"/>
            <p:cNvSpPr/>
            <p:nvPr/>
          </p:nvSpPr>
          <p:spPr>
            <a:xfrm>
              <a:off x="1029162" y="2629378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0" y="0"/>
                  </a:moveTo>
                  <a:lnTo>
                    <a:pt x="1130678" y="653056"/>
                  </a:lnTo>
                  <a:lnTo>
                    <a:pt x="1130678" y="1015966"/>
                  </a:lnTo>
                  <a:lnTo>
                    <a:pt x="0" y="362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g3ca2fb5a50d_0_74"/>
            <p:cNvSpPr/>
            <p:nvPr/>
          </p:nvSpPr>
          <p:spPr>
            <a:xfrm>
              <a:off x="1043038" y="2465752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7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g3ca2fb5a50d_0_74"/>
            <p:cNvSpPr/>
            <p:nvPr/>
          </p:nvSpPr>
          <p:spPr>
            <a:xfrm>
              <a:off x="1043129" y="2490514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g3ca2fb5a50d_0_74"/>
            <p:cNvSpPr/>
            <p:nvPr/>
          </p:nvSpPr>
          <p:spPr>
            <a:xfrm>
              <a:off x="1043129" y="2597904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481198" y="278322"/>
                  </a:moveTo>
                  <a:lnTo>
                    <a:pt x="481198" y="402021"/>
                  </a:lnTo>
                  <a:lnTo>
                    <a:pt x="0" y="123699"/>
                  </a:lnTo>
                  <a:lnTo>
                    <a:pt x="0" y="0"/>
                  </a:lnTo>
                  <a:lnTo>
                    <a:pt x="481198" y="278322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g3ca2fb5a50d_0_74"/>
            <p:cNvSpPr/>
            <p:nvPr/>
          </p:nvSpPr>
          <p:spPr>
            <a:xfrm>
              <a:off x="1154594" y="2795180"/>
              <a:ext cx="113159" cy="310247"/>
            </a:xfrm>
            <a:custGeom>
              <a:rect b="b" l="l" r="r" t="t"/>
              <a:pathLst>
                <a:path extrusionOk="0" h="3102471" w="1131588">
                  <a:moveTo>
                    <a:pt x="1130679" y="653056"/>
                  </a:moveTo>
                  <a:lnTo>
                    <a:pt x="0" y="0"/>
                  </a:lnTo>
                  <a:lnTo>
                    <a:pt x="910" y="2449416"/>
                  </a:lnTo>
                  <a:lnTo>
                    <a:pt x="1131588" y="3102472"/>
                  </a:lnTo>
                  <a:lnTo>
                    <a:pt x="1130679" y="65305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g3ca2fb5a50d_0_74"/>
            <p:cNvSpPr/>
            <p:nvPr/>
          </p:nvSpPr>
          <p:spPr>
            <a:xfrm>
              <a:off x="1213909" y="2916811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889625" y="513895"/>
                  </a:moveTo>
                  <a:lnTo>
                    <a:pt x="0" y="0"/>
                  </a:lnTo>
                  <a:lnTo>
                    <a:pt x="0" y="293784"/>
                  </a:lnTo>
                  <a:lnTo>
                    <a:pt x="889625" y="807679"/>
                  </a:lnTo>
                  <a:lnTo>
                    <a:pt x="889625" y="5138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g3ca2fb5a50d_0_74"/>
            <p:cNvSpPr/>
            <p:nvPr/>
          </p:nvSpPr>
          <p:spPr>
            <a:xfrm>
              <a:off x="1154685" y="3003159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1130679" y="653056"/>
                  </a:moveTo>
                  <a:lnTo>
                    <a:pt x="0" y="0"/>
                  </a:lnTo>
                  <a:lnTo>
                    <a:pt x="0" y="362910"/>
                  </a:lnTo>
                  <a:lnTo>
                    <a:pt x="1130679" y="1015966"/>
                  </a:lnTo>
                  <a:lnTo>
                    <a:pt x="1130679" y="653056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g3ca2fb5a50d_0_74"/>
            <p:cNvSpPr/>
            <p:nvPr/>
          </p:nvSpPr>
          <p:spPr>
            <a:xfrm>
              <a:off x="1171645" y="2841347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8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g3ca2fb5a50d_0_74"/>
            <p:cNvSpPr/>
            <p:nvPr/>
          </p:nvSpPr>
          <p:spPr>
            <a:xfrm>
              <a:off x="1171645" y="2866109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g3ca2fb5a50d_0_74"/>
            <p:cNvSpPr/>
            <p:nvPr/>
          </p:nvSpPr>
          <p:spPr>
            <a:xfrm>
              <a:off x="1205474" y="2993091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0" y="0"/>
                  </a:moveTo>
                  <a:lnTo>
                    <a:pt x="0" y="123699"/>
                  </a:lnTo>
                  <a:lnTo>
                    <a:pt x="481198" y="402021"/>
                  </a:lnTo>
                  <a:lnTo>
                    <a:pt x="481198" y="278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g3ca2fb5a50d_0_74"/>
            <p:cNvSpPr/>
            <p:nvPr/>
          </p:nvSpPr>
          <p:spPr>
            <a:xfrm>
              <a:off x="1459513" y="2703561"/>
              <a:ext cx="76046" cy="103649"/>
            </a:xfrm>
            <a:custGeom>
              <a:rect b="b" l="l" r="r" t="t"/>
              <a:pathLst>
                <a:path extrusionOk="0" h="1036493" w="760456">
                  <a:moveTo>
                    <a:pt x="380228" y="13751"/>
                  </a:moveTo>
                  <a:cubicBezTo>
                    <a:pt x="434806" y="44675"/>
                    <a:pt x="478469" y="121078"/>
                    <a:pt x="478469" y="183836"/>
                  </a:cubicBezTo>
                  <a:lnTo>
                    <a:pt x="478469" y="461249"/>
                  </a:lnTo>
                  <a:lnTo>
                    <a:pt x="662215" y="566757"/>
                  </a:lnTo>
                  <a:cubicBezTo>
                    <a:pt x="716794" y="597681"/>
                    <a:pt x="760456" y="674083"/>
                    <a:pt x="760456" y="736842"/>
                  </a:cubicBezTo>
                  <a:cubicBezTo>
                    <a:pt x="760456" y="799601"/>
                    <a:pt x="716794" y="825069"/>
                    <a:pt x="662215" y="794144"/>
                  </a:cubicBezTo>
                  <a:lnTo>
                    <a:pt x="478469" y="688636"/>
                  </a:lnTo>
                  <a:lnTo>
                    <a:pt x="478469" y="966049"/>
                  </a:lnTo>
                  <a:cubicBezTo>
                    <a:pt x="478469" y="1028807"/>
                    <a:pt x="434806" y="1054275"/>
                    <a:pt x="380228" y="1023350"/>
                  </a:cubicBezTo>
                  <a:cubicBezTo>
                    <a:pt x="325650" y="992426"/>
                    <a:pt x="281987" y="916023"/>
                    <a:pt x="281987" y="853265"/>
                  </a:cubicBezTo>
                  <a:lnTo>
                    <a:pt x="281987" y="575852"/>
                  </a:lnTo>
                  <a:lnTo>
                    <a:pt x="98241" y="469435"/>
                  </a:lnTo>
                  <a:cubicBezTo>
                    <a:pt x="43662" y="438510"/>
                    <a:pt x="0" y="362108"/>
                    <a:pt x="0" y="298440"/>
                  </a:cubicBezTo>
                  <a:cubicBezTo>
                    <a:pt x="0" y="235681"/>
                    <a:pt x="43662" y="210213"/>
                    <a:pt x="98241" y="241138"/>
                  </a:cubicBezTo>
                  <a:lnTo>
                    <a:pt x="281987" y="346646"/>
                  </a:lnTo>
                  <a:lnTo>
                    <a:pt x="281987" y="69233"/>
                  </a:lnTo>
                  <a:cubicBezTo>
                    <a:pt x="281987" y="7384"/>
                    <a:pt x="325650" y="-18084"/>
                    <a:pt x="380228" y="1375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ca2fb5a50d_0_108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Financeiro</a:t>
            </a:r>
            <a:endParaRPr/>
          </a:p>
        </p:txBody>
      </p:sp>
      <p:sp>
        <p:nvSpPr>
          <p:cNvPr id="246" name="Google Shape;246;g3ca2fb5a50d_0_108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Custo de importação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Custo unitário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Impostos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Margem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247" name="Google Shape;247;g3ca2fb5a50d_0_108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8" name="Google Shape;248;g3ca2fb5a50d_0_108"/>
          <p:cNvGrpSpPr/>
          <p:nvPr/>
        </p:nvGrpSpPr>
        <p:grpSpPr>
          <a:xfrm>
            <a:off x="5094161" y="902077"/>
            <a:ext cx="3637104" cy="3242909"/>
            <a:chOff x="855298" y="2421399"/>
            <a:chExt cx="767176" cy="684028"/>
          </a:xfrm>
        </p:grpSpPr>
        <p:sp>
          <p:nvSpPr>
            <p:cNvPr id="249" name="Google Shape;249;g3ca2fb5a50d_0_108"/>
            <p:cNvSpPr/>
            <p:nvPr/>
          </p:nvSpPr>
          <p:spPr>
            <a:xfrm>
              <a:off x="1212548" y="2426660"/>
              <a:ext cx="361763" cy="544547"/>
            </a:xfrm>
            <a:custGeom>
              <a:rect b="b" l="l" r="r" t="t"/>
              <a:pathLst>
                <a:path extrusionOk="0" h="5445470" w="3617625">
                  <a:moveTo>
                    <a:pt x="0" y="0"/>
                  </a:moveTo>
                  <a:lnTo>
                    <a:pt x="3617625" y="5445470"/>
                  </a:lnTo>
                  <a:lnTo>
                    <a:pt x="909" y="3357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g3ca2fb5a50d_0_108"/>
            <p:cNvSpPr/>
            <p:nvPr/>
          </p:nvSpPr>
          <p:spPr>
            <a:xfrm>
              <a:off x="1171554" y="2423768"/>
              <a:ext cx="390451" cy="586039"/>
            </a:xfrm>
            <a:custGeom>
              <a:rect b="b" l="l" r="r" t="t"/>
              <a:pathLst>
                <a:path extrusionOk="0" h="5860389" w="3904510">
                  <a:moveTo>
                    <a:pt x="3865046" y="5854663"/>
                  </a:moveTo>
                  <a:cubicBezTo>
                    <a:pt x="3902341" y="5876492"/>
                    <a:pt x="3918715" y="5831924"/>
                    <a:pt x="3889606" y="5788266"/>
                  </a:cubicBezTo>
                  <a:lnTo>
                    <a:pt x="63675" y="29910"/>
                  </a:lnTo>
                  <a:cubicBezTo>
                    <a:pt x="38205" y="-9200"/>
                    <a:pt x="0" y="-10110"/>
                    <a:pt x="0" y="28091"/>
                  </a:cubicBezTo>
                  <a:lnTo>
                    <a:pt x="910" y="3577152"/>
                  </a:lnTo>
                  <a:cubicBezTo>
                    <a:pt x="910" y="3602619"/>
                    <a:pt x="18193" y="3632634"/>
                    <a:pt x="40024" y="3645368"/>
                  </a:cubicBezTo>
                  <a:lnTo>
                    <a:pt x="3865046" y="5854663"/>
                  </a:lnTo>
                  <a:close/>
                  <a:moveTo>
                    <a:pt x="566704" y="1668918"/>
                  </a:moveTo>
                  <a:cubicBezTo>
                    <a:pt x="566704" y="1630717"/>
                    <a:pt x="604908" y="1631626"/>
                    <a:pt x="630378" y="1670737"/>
                  </a:cubicBezTo>
                  <a:lnTo>
                    <a:pt x="2307748" y="4192007"/>
                  </a:lnTo>
                  <a:cubicBezTo>
                    <a:pt x="2336857" y="4235666"/>
                    <a:pt x="2320483" y="4280234"/>
                    <a:pt x="2283188" y="4258404"/>
                  </a:cubicBezTo>
                  <a:lnTo>
                    <a:pt x="606728" y="3289735"/>
                  </a:lnTo>
                  <a:cubicBezTo>
                    <a:pt x="584896" y="3277001"/>
                    <a:pt x="567613" y="3246986"/>
                    <a:pt x="567613" y="3221518"/>
                  </a:cubicBezTo>
                  <a:lnTo>
                    <a:pt x="566704" y="166891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g3ca2fb5a50d_0_108"/>
            <p:cNvSpPr/>
            <p:nvPr/>
          </p:nvSpPr>
          <p:spPr>
            <a:xfrm>
              <a:off x="1351766" y="2438542"/>
              <a:ext cx="270708" cy="297422"/>
            </a:xfrm>
            <a:custGeom>
              <a:rect b="b" l="l" r="r" t="t"/>
              <a:pathLst>
                <a:path extrusionOk="0" h="2974225" w="2707078">
                  <a:moveTo>
                    <a:pt x="0" y="0"/>
                  </a:moveTo>
                  <a:lnTo>
                    <a:pt x="2707079" y="1563515"/>
                  </a:lnTo>
                  <a:lnTo>
                    <a:pt x="2707079" y="2974226"/>
                  </a:lnTo>
                  <a:lnTo>
                    <a:pt x="239234" y="1548053"/>
                  </a:lnTo>
                  <a:lnTo>
                    <a:pt x="909" y="162627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g3ca2fb5a50d_0_108"/>
            <p:cNvSpPr/>
            <p:nvPr/>
          </p:nvSpPr>
          <p:spPr>
            <a:xfrm>
              <a:off x="1375891" y="2485721"/>
              <a:ext cx="30746" cy="45722"/>
            </a:xfrm>
            <a:custGeom>
              <a:rect b="b" l="l" r="r" t="t"/>
              <a:pathLst>
                <a:path extrusionOk="0" h="457219" w="307457">
                  <a:moveTo>
                    <a:pt x="307457" y="317291"/>
                  </a:moveTo>
                  <a:cubicBezTo>
                    <a:pt x="307457" y="433713"/>
                    <a:pt x="238325" y="488286"/>
                    <a:pt x="153729" y="439170"/>
                  </a:cubicBezTo>
                  <a:cubicBezTo>
                    <a:pt x="69133" y="390055"/>
                    <a:pt x="0" y="256351"/>
                    <a:pt x="0" y="139929"/>
                  </a:cubicBezTo>
                  <a:cubicBezTo>
                    <a:pt x="0" y="23506"/>
                    <a:pt x="69133" y="-31067"/>
                    <a:pt x="153729" y="18049"/>
                  </a:cubicBezTo>
                  <a:cubicBezTo>
                    <a:pt x="239234" y="67165"/>
                    <a:pt x="307457" y="200868"/>
                    <a:pt x="307457" y="317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g3ca2fb5a50d_0_108"/>
            <p:cNvSpPr/>
            <p:nvPr/>
          </p:nvSpPr>
          <p:spPr>
            <a:xfrm>
              <a:off x="1421149" y="2512826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0" y="0"/>
                  </a:moveTo>
                  <a:lnTo>
                    <a:pt x="593083" y="342900"/>
                  </a:lnTo>
                  <a:lnTo>
                    <a:pt x="593083" y="466599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g3ca2fb5a50d_0_108"/>
            <p:cNvSpPr/>
            <p:nvPr/>
          </p:nvSpPr>
          <p:spPr>
            <a:xfrm>
              <a:off x="1421149" y="2537588"/>
              <a:ext cx="177106" cy="114694"/>
            </a:xfrm>
            <a:custGeom>
              <a:rect b="b" l="l" r="r" t="t"/>
              <a:pathLst>
                <a:path extrusionOk="0" h="1146941" w="1771062">
                  <a:moveTo>
                    <a:pt x="0" y="0"/>
                  </a:moveTo>
                  <a:lnTo>
                    <a:pt x="1771063" y="1023243"/>
                  </a:lnTo>
                  <a:lnTo>
                    <a:pt x="1771063" y="1146941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g3ca2fb5a50d_0_108"/>
            <p:cNvSpPr/>
            <p:nvPr/>
          </p:nvSpPr>
          <p:spPr>
            <a:xfrm>
              <a:off x="1421149" y="2562349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0" y="0"/>
                  </a:moveTo>
                  <a:lnTo>
                    <a:pt x="1385377" y="800403"/>
                  </a:lnTo>
                  <a:lnTo>
                    <a:pt x="1385377" y="924102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g3ca2fb5a50d_0_108"/>
            <p:cNvSpPr/>
            <p:nvPr/>
          </p:nvSpPr>
          <p:spPr>
            <a:xfrm>
              <a:off x="855298" y="2629287"/>
              <a:ext cx="270708" cy="318979"/>
            </a:xfrm>
            <a:custGeom>
              <a:rect b="b" l="l" r="r" t="t"/>
              <a:pathLst>
                <a:path extrusionOk="0" h="3189788" w="2707078">
                  <a:moveTo>
                    <a:pt x="2706169" y="1563515"/>
                  </a:moveTo>
                  <a:lnTo>
                    <a:pt x="0" y="0"/>
                  </a:lnTo>
                  <a:lnTo>
                    <a:pt x="0" y="1410711"/>
                  </a:lnTo>
                  <a:lnTo>
                    <a:pt x="2467844" y="2835974"/>
                  </a:lnTo>
                  <a:lnTo>
                    <a:pt x="2707079" y="3189789"/>
                  </a:lnTo>
                  <a:lnTo>
                    <a:pt x="2706169" y="156351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g3ca2fb5a50d_0_108"/>
            <p:cNvSpPr/>
            <p:nvPr/>
          </p:nvSpPr>
          <p:spPr>
            <a:xfrm>
              <a:off x="1070338" y="2786719"/>
              <a:ext cx="30746" cy="45671"/>
            </a:xfrm>
            <a:custGeom>
              <a:rect b="b" l="l" r="r" t="t"/>
              <a:pathLst>
                <a:path extrusionOk="0" h="456710" w="307457">
                  <a:moveTo>
                    <a:pt x="0" y="139419"/>
                  </a:moveTo>
                  <a:cubicBezTo>
                    <a:pt x="0" y="255842"/>
                    <a:pt x="69132" y="389545"/>
                    <a:pt x="153729" y="438661"/>
                  </a:cubicBezTo>
                  <a:cubicBezTo>
                    <a:pt x="238325" y="487777"/>
                    <a:pt x="307457" y="433204"/>
                    <a:pt x="307457" y="316781"/>
                  </a:cubicBezTo>
                  <a:cubicBezTo>
                    <a:pt x="307457" y="200359"/>
                    <a:pt x="238325" y="66655"/>
                    <a:pt x="153729" y="17540"/>
                  </a:cubicBezTo>
                  <a:cubicBezTo>
                    <a:pt x="69132" y="-30666"/>
                    <a:pt x="0" y="23907"/>
                    <a:pt x="0" y="139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g3ca2fb5a50d_0_108"/>
            <p:cNvSpPr/>
            <p:nvPr/>
          </p:nvSpPr>
          <p:spPr>
            <a:xfrm>
              <a:off x="996602" y="2745203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593083" y="342900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593083" y="466599"/>
                  </a:lnTo>
                  <a:lnTo>
                    <a:pt x="593083" y="34290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g3ca2fb5a50d_0_108"/>
            <p:cNvSpPr/>
            <p:nvPr/>
          </p:nvSpPr>
          <p:spPr>
            <a:xfrm>
              <a:off x="879151" y="2702030"/>
              <a:ext cx="177197" cy="114694"/>
            </a:xfrm>
            <a:custGeom>
              <a:rect b="b" l="l" r="r" t="t"/>
              <a:pathLst>
                <a:path extrusionOk="0" h="1146941" w="1771972">
                  <a:moveTo>
                    <a:pt x="1771972" y="1023243"/>
                  </a:moveTo>
                  <a:lnTo>
                    <a:pt x="0" y="0"/>
                  </a:lnTo>
                  <a:lnTo>
                    <a:pt x="0" y="123698"/>
                  </a:lnTo>
                  <a:lnTo>
                    <a:pt x="1771063" y="1146941"/>
                  </a:lnTo>
                  <a:lnTo>
                    <a:pt x="1771972" y="102324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g3ca2fb5a50d_0_108"/>
            <p:cNvSpPr/>
            <p:nvPr/>
          </p:nvSpPr>
          <p:spPr>
            <a:xfrm>
              <a:off x="917697" y="2749013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1385377" y="800403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1385377" y="924102"/>
                  </a:lnTo>
                  <a:lnTo>
                    <a:pt x="1385377" y="80040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g3ca2fb5a50d_0_108"/>
            <p:cNvSpPr/>
            <p:nvPr/>
          </p:nvSpPr>
          <p:spPr>
            <a:xfrm>
              <a:off x="1029162" y="2421399"/>
              <a:ext cx="113159" cy="310247"/>
            </a:xfrm>
            <a:custGeom>
              <a:rect b="b" l="l" r="r" t="t"/>
              <a:pathLst>
                <a:path extrusionOk="0" h="3102471" w="1131587">
                  <a:moveTo>
                    <a:pt x="0" y="0"/>
                  </a:moveTo>
                  <a:lnTo>
                    <a:pt x="1130678" y="653056"/>
                  </a:lnTo>
                  <a:lnTo>
                    <a:pt x="1131588" y="3102472"/>
                  </a:lnTo>
                  <a:lnTo>
                    <a:pt x="0" y="244941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g3ca2fb5a50d_0_108"/>
            <p:cNvSpPr/>
            <p:nvPr/>
          </p:nvSpPr>
          <p:spPr>
            <a:xfrm>
              <a:off x="993881" y="2488428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0" y="0"/>
                  </a:moveTo>
                  <a:lnTo>
                    <a:pt x="889625" y="513895"/>
                  </a:lnTo>
                  <a:lnTo>
                    <a:pt x="889625" y="807680"/>
                  </a:lnTo>
                  <a:lnTo>
                    <a:pt x="0" y="29378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g3ca2fb5a50d_0_108"/>
            <p:cNvSpPr/>
            <p:nvPr/>
          </p:nvSpPr>
          <p:spPr>
            <a:xfrm>
              <a:off x="1029162" y="2629378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0" y="0"/>
                  </a:moveTo>
                  <a:lnTo>
                    <a:pt x="1130678" y="653056"/>
                  </a:lnTo>
                  <a:lnTo>
                    <a:pt x="1130678" y="1015966"/>
                  </a:lnTo>
                  <a:lnTo>
                    <a:pt x="0" y="362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g3ca2fb5a50d_0_108"/>
            <p:cNvSpPr/>
            <p:nvPr/>
          </p:nvSpPr>
          <p:spPr>
            <a:xfrm>
              <a:off x="1043038" y="2465752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7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g3ca2fb5a50d_0_108"/>
            <p:cNvSpPr/>
            <p:nvPr/>
          </p:nvSpPr>
          <p:spPr>
            <a:xfrm>
              <a:off x="1043129" y="2490514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g3ca2fb5a50d_0_108"/>
            <p:cNvSpPr/>
            <p:nvPr/>
          </p:nvSpPr>
          <p:spPr>
            <a:xfrm>
              <a:off x="1043129" y="2597904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481198" y="278322"/>
                  </a:moveTo>
                  <a:lnTo>
                    <a:pt x="481198" y="402021"/>
                  </a:lnTo>
                  <a:lnTo>
                    <a:pt x="0" y="123699"/>
                  </a:lnTo>
                  <a:lnTo>
                    <a:pt x="0" y="0"/>
                  </a:lnTo>
                  <a:lnTo>
                    <a:pt x="481198" y="278322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g3ca2fb5a50d_0_108"/>
            <p:cNvSpPr/>
            <p:nvPr/>
          </p:nvSpPr>
          <p:spPr>
            <a:xfrm>
              <a:off x="1154594" y="2795180"/>
              <a:ext cx="113159" cy="310247"/>
            </a:xfrm>
            <a:custGeom>
              <a:rect b="b" l="l" r="r" t="t"/>
              <a:pathLst>
                <a:path extrusionOk="0" h="3102471" w="1131588">
                  <a:moveTo>
                    <a:pt x="1130679" y="653056"/>
                  </a:moveTo>
                  <a:lnTo>
                    <a:pt x="0" y="0"/>
                  </a:lnTo>
                  <a:lnTo>
                    <a:pt x="910" y="2449416"/>
                  </a:lnTo>
                  <a:lnTo>
                    <a:pt x="1131588" y="3102472"/>
                  </a:lnTo>
                  <a:lnTo>
                    <a:pt x="1130679" y="65305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g3ca2fb5a50d_0_108"/>
            <p:cNvSpPr/>
            <p:nvPr/>
          </p:nvSpPr>
          <p:spPr>
            <a:xfrm>
              <a:off x="1213909" y="2916811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889625" y="513895"/>
                  </a:moveTo>
                  <a:lnTo>
                    <a:pt x="0" y="0"/>
                  </a:lnTo>
                  <a:lnTo>
                    <a:pt x="0" y="293784"/>
                  </a:lnTo>
                  <a:lnTo>
                    <a:pt x="889625" y="807679"/>
                  </a:lnTo>
                  <a:lnTo>
                    <a:pt x="889625" y="5138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g3ca2fb5a50d_0_108"/>
            <p:cNvSpPr/>
            <p:nvPr/>
          </p:nvSpPr>
          <p:spPr>
            <a:xfrm>
              <a:off x="1154685" y="3003159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1130679" y="653056"/>
                  </a:moveTo>
                  <a:lnTo>
                    <a:pt x="0" y="0"/>
                  </a:lnTo>
                  <a:lnTo>
                    <a:pt x="0" y="362910"/>
                  </a:lnTo>
                  <a:lnTo>
                    <a:pt x="1130679" y="1015966"/>
                  </a:lnTo>
                  <a:lnTo>
                    <a:pt x="1130679" y="653056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g3ca2fb5a50d_0_108"/>
            <p:cNvSpPr/>
            <p:nvPr/>
          </p:nvSpPr>
          <p:spPr>
            <a:xfrm>
              <a:off x="1171645" y="2841347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8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g3ca2fb5a50d_0_108"/>
            <p:cNvSpPr/>
            <p:nvPr/>
          </p:nvSpPr>
          <p:spPr>
            <a:xfrm>
              <a:off x="1171645" y="2866109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g3ca2fb5a50d_0_108"/>
            <p:cNvSpPr/>
            <p:nvPr/>
          </p:nvSpPr>
          <p:spPr>
            <a:xfrm>
              <a:off x="1205474" y="2993091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0" y="0"/>
                  </a:moveTo>
                  <a:lnTo>
                    <a:pt x="0" y="123699"/>
                  </a:lnTo>
                  <a:lnTo>
                    <a:pt x="481198" y="402021"/>
                  </a:lnTo>
                  <a:lnTo>
                    <a:pt x="481198" y="278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g3ca2fb5a50d_0_108"/>
            <p:cNvSpPr/>
            <p:nvPr/>
          </p:nvSpPr>
          <p:spPr>
            <a:xfrm>
              <a:off x="1459513" y="2703561"/>
              <a:ext cx="76046" cy="103649"/>
            </a:xfrm>
            <a:custGeom>
              <a:rect b="b" l="l" r="r" t="t"/>
              <a:pathLst>
                <a:path extrusionOk="0" h="1036493" w="760456">
                  <a:moveTo>
                    <a:pt x="380228" y="13751"/>
                  </a:moveTo>
                  <a:cubicBezTo>
                    <a:pt x="434806" y="44675"/>
                    <a:pt x="478469" y="121078"/>
                    <a:pt x="478469" y="183836"/>
                  </a:cubicBezTo>
                  <a:lnTo>
                    <a:pt x="478469" y="461249"/>
                  </a:lnTo>
                  <a:lnTo>
                    <a:pt x="662215" y="566757"/>
                  </a:lnTo>
                  <a:cubicBezTo>
                    <a:pt x="716794" y="597681"/>
                    <a:pt x="760456" y="674083"/>
                    <a:pt x="760456" y="736842"/>
                  </a:cubicBezTo>
                  <a:cubicBezTo>
                    <a:pt x="760456" y="799601"/>
                    <a:pt x="716794" y="825069"/>
                    <a:pt x="662215" y="794144"/>
                  </a:cubicBezTo>
                  <a:lnTo>
                    <a:pt x="478469" y="688636"/>
                  </a:lnTo>
                  <a:lnTo>
                    <a:pt x="478469" y="966049"/>
                  </a:lnTo>
                  <a:cubicBezTo>
                    <a:pt x="478469" y="1028807"/>
                    <a:pt x="434806" y="1054275"/>
                    <a:pt x="380228" y="1023350"/>
                  </a:cubicBezTo>
                  <a:cubicBezTo>
                    <a:pt x="325650" y="992426"/>
                    <a:pt x="281987" y="916023"/>
                    <a:pt x="281987" y="853265"/>
                  </a:cubicBezTo>
                  <a:lnTo>
                    <a:pt x="281987" y="575852"/>
                  </a:lnTo>
                  <a:lnTo>
                    <a:pt x="98241" y="469435"/>
                  </a:lnTo>
                  <a:cubicBezTo>
                    <a:pt x="43662" y="438510"/>
                    <a:pt x="0" y="362108"/>
                    <a:pt x="0" y="298440"/>
                  </a:cubicBezTo>
                  <a:cubicBezTo>
                    <a:pt x="0" y="235681"/>
                    <a:pt x="43662" y="210213"/>
                    <a:pt x="98241" y="241138"/>
                  </a:cubicBezTo>
                  <a:lnTo>
                    <a:pt x="281987" y="346646"/>
                  </a:lnTo>
                  <a:lnTo>
                    <a:pt x="281987" y="69233"/>
                  </a:lnTo>
                  <a:cubicBezTo>
                    <a:pt x="281987" y="7384"/>
                    <a:pt x="325650" y="-18084"/>
                    <a:pt x="380228" y="1375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ca2fb5a50d_0_142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Atendimento</a:t>
            </a:r>
            <a:endParaRPr/>
          </a:p>
        </p:txBody>
      </p:sp>
      <p:sp>
        <p:nvSpPr>
          <p:cNvPr id="279" name="Google Shape;279;g3ca2fb5a50d_0_142"/>
          <p:cNvSpPr txBox="1"/>
          <p:nvPr>
            <p:ph idx="1" type="body"/>
          </p:nvPr>
        </p:nvSpPr>
        <p:spPr>
          <a:xfrm>
            <a:off x="855275" y="1353950"/>
            <a:ext cx="4329300" cy="3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Reclamações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Motivo de devolução</a:t>
            </a:r>
            <a:br>
              <a:rPr b="1" lang="en" sz="1200"/>
            </a:b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╸"/>
            </a:pPr>
            <a:r>
              <a:rPr b="1" lang="en" sz="1200"/>
              <a:t>Tempo de resposta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280" name="Google Shape;280;g3ca2fb5a50d_0_142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81" name="Google Shape;281;g3ca2fb5a50d_0_142"/>
          <p:cNvGrpSpPr/>
          <p:nvPr/>
        </p:nvGrpSpPr>
        <p:grpSpPr>
          <a:xfrm>
            <a:off x="5094161" y="902077"/>
            <a:ext cx="3637104" cy="3242909"/>
            <a:chOff x="855298" y="2421399"/>
            <a:chExt cx="767176" cy="684028"/>
          </a:xfrm>
        </p:grpSpPr>
        <p:sp>
          <p:nvSpPr>
            <p:cNvPr id="282" name="Google Shape;282;g3ca2fb5a50d_0_142"/>
            <p:cNvSpPr/>
            <p:nvPr/>
          </p:nvSpPr>
          <p:spPr>
            <a:xfrm>
              <a:off x="1212548" y="2426660"/>
              <a:ext cx="361763" cy="544547"/>
            </a:xfrm>
            <a:custGeom>
              <a:rect b="b" l="l" r="r" t="t"/>
              <a:pathLst>
                <a:path extrusionOk="0" h="5445470" w="3617625">
                  <a:moveTo>
                    <a:pt x="0" y="0"/>
                  </a:moveTo>
                  <a:lnTo>
                    <a:pt x="3617625" y="5445470"/>
                  </a:lnTo>
                  <a:lnTo>
                    <a:pt x="909" y="3357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g3ca2fb5a50d_0_142"/>
            <p:cNvSpPr/>
            <p:nvPr/>
          </p:nvSpPr>
          <p:spPr>
            <a:xfrm>
              <a:off x="1171554" y="2423768"/>
              <a:ext cx="390451" cy="586039"/>
            </a:xfrm>
            <a:custGeom>
              <a:rect b="b" l="l" r="r" t="t"/>
              <a:pathLst>
                <a:path extrusionOk="0" h="5860389" w="3904510">
                  <a:moveTo>
                    <a:pt x="3865046" y="5854663"/>
                  </a:moveTo>
                  <a:cubicBezTo>
                    <a:pt x="3902341" y="5876492"/>
                    <a:pt x="3918715" y="5831924"/>
                    <a:pt x="3889606" y="5788266"/>
                  </a:cubicBezTo>
                  <a:lnTo>
                    <a:pt x="63675" y="29910"/>
                  </a:lnTo>
                  <a:cubicBezTo>
                    <a:pt x="38205" y="-9200"/>
                    <a:pt x="0" y="-10110"/>
                    <a:pt x="0" y="28091"/>
                  </a:cubicBezTo>
                  <a:lnTo>
                    <a:pt x="910" y="3577152"/>
                  </a:lnTo>
                  <a:cubicBezTo>
                    <a:pt x="910" y="3602619"/>
                    <a:pt x="18193" y="3632634"/>
                    <a:pt x="40024" y="3645368"/>
                  </a:cubicBezTo>
                  <a:lnTo>
                    <a:pt x="3865046" y="5854663"/>
                  </a:lnTo>
                  <a:close/>
                  <a:moveTo>
                    <a:pt x="566704" y="1668918"/>
                  </a:moveTo>
                  <a:cubicBezTo>
                    <a:pt x="566704" y="1630717"/>
                    <a:pt x="604908" y="1631626"/>
                    <a:pt x="630378" y="1670737"/>
                  </a:cubicBezTo>
                  <a:lnTo>
                    <a:pt x="2307748" y="4192007"/>
                  </a:lnTo>
                  <a:cubicBezTo>
                    <a:pt x="2336857" y="4235666"/>
                    <a:pt x="2320483" y="4280234"/>
                    <a:pt x="2283188" y="4258404"/>
                  </a:cubicBezTo>
                  <a:lnTo>
                    <a:pt x="606728" y="3289735"/>
                  </a:lnTo>
                  <a:cubicBezTo>
                    <a:pt x="584896" y="3277001"/>
                    <a:pt x="567613" y="3246986"/>
                    <a:pt x="567613" y="3221518"/>
                  </a:cubicBezTo>
                  <a:lnTo>
                    <a:pt x="566704" y="166891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g3ca2fb5a50d_0_142"/>
            <p:cNvSpPr/>
            <p:nvPr/>
          </p:nvSpPr>
          <p:spPr>
            <a:xfrm>
              <a:off x="1351766" y="2438542"/>
              <a:ext cx="270708" cy="297422"/>
            </a:xfrm>
            <a:custGeom>
              <a:rect b="b" l="l" r="r" t="t"/>
              <a:pathLst>
                <a:path extrusionOk="0" h="2974225" w="2707078">
                  <a:moveTo>
                    <a:pt x="0" y="0"/>
                  </a:moveTo>
                  <a:lnTo>
                    <a:pt x="2707079" y="1563515"/>
                  </a:lnTo>
                  <a:lnTo>
                    <a:pt x="2707079" y="2974226"/>
                  </a:lnTo>
                  <a:lnTo>
                    <a:pt x="239234" y="1548053"/>
                  </a:lnTo>
                  <a:lnTo>
                    <a:pt x="909" y="162627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g3ca2fb5a50d_0_142"/>
            <p:cNvSpPr/>
            <p:nvPr/>
          </p:nvSpPr>
          <p:spPr>
            <a:xfrm>
              <a:off x="1375891" y="2485721"/>
              <a:ext cx="30746" cy="45722"/>
            </a:xfrm>
            <a:custGeom>
              <a:rect b="b" l="l" r="r" t="t"/>
              <a:pathLst>
                <a:path extrusionOk="0" h="457219" w="307457">
                  <a:moveTo>
                    <a:pt x="307457" y="317291"/>
                  </a:moveTo>
                  <a:cubicBezTo>
                    <a:pt x="307457" y="433713"/>
                    <a:pt x="238325" y="488286"/>
                    <a:pt x="153729" y="439170"/>
                  </a:cubicBezTo>
                  <a:cubicBezTo>
                    <a:pt x="69133" y="390055"/>
                    <a:pt x="0" y="256351"/>
                    <a:pt x="0" y="139929"/>
                  </a:cubicBezTo>
                  <a:cubicBezTo>
                    <a:pt x="0" y="23506"/>
                    <a:pt x="69133" y="-31067"/>
                    <a:pt x="153729" y="18049"/>
                  </a:cubicBezTo>
                  <a:cubicBezTo>
                    <a:pt x="239234" y="67165"/>
                    <a:pt x="307457" y="200868"/>
                    <a:pt x="307457" y="317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g3ca2fb5a50d_0_142"/>
            <p:cNvSpPr/>
            <p:nvPr/>
          </p:nvSpPr>
          <p:spPr>
            <a:xfrm>
              <a:off x="1421149" y="2512826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0" y="0"/>
                  </a:moveTo>
                  <a:lnTo>
                    <a:pt x="593083" y="342900"/>
                  </a:lnTo>
                  <a:lnTo>
                    <a:pt x="593083" y="466599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g3ca2fb5a50d_0_142"/>
            <p:cNvSpPr/>
            <p:nvPr/>
          </p:nvSpPr>
          <p:spPr>
            <a:xfrm>
              <a:off x="1421149" y="2537588"/>
              <a:ext cx="177106" cy="114694"/>
            </a:xfrm>
            <a:custGeom>
              <a:rect b="b" l="l" r="r" t="t"/>
              <a:pathLst>
                <a:path extrusionOk="0" h="1146941" w="1771062">
                  <a:moveTo>
                    <a:pt x="0" y="0"/>
                  </a:moveTo>
                  <a:lnTo>
                    <a:pt x="1771063" y="1023243"/>
                  </a:lnTo>
                  <a:lnTo>
                    <a:pt x="1771063" y="1146941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g3ca2fb5a50d_0_142"/>
            <p:cNvSpPr/>
            <p:nvPr/>
          </p:nvSpPr>
          <p:spPr>
            <a:xfrm>
              <a:off x="1421149" y="2562349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0" y="0"/>
                  </a:moveTo>
                  <a:lnTo>
                    <a:pt x="1385377" y="800403"/>
                  </a:lnTo>
                  <a:lnTo>
                    <a:pt x="1385377" y="924102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g3ca2fb5a50d_0_142"/>
            <p:cNvSpPr/>
            <p:nvPr/>
          </p:nvSpPr>
          <p:spPr>
            <a:xfrm>
              <a:off x="855298" y="2629287"/>
              <a:ext cx="270708" cy="318979"/>
            </a:xfrm>
            <a:custGeom>
              <a:rect b="b" l="l" r="r" t="t"/>
              <a:pathLst>
                <a:path extrusionOk="0" h="3189788" w="2707078">
                  <a:moveTo>
                    <a:pt x="2706169" y="1563515"/>
                  </a:moveTo>
                  <a:lnTo>
                    <a:pt x="0" y="0"/>
                  </a:lnTo>
                  <a:lnTo>
                    <a:pt x="0" y="1410711"/>
                  </a:lnTo>
                  <a:lnTo>
                    <a:pt x="2467844" y="2835974"/>
                  </a:lnTo>
                  <a:lnTo>
                    <a:pt x="2707079" y="3189789"/>
                  </a:lnTo>
                  <a:lnTo>
                    <a:pt x="2706169" y="156351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g3ca2fb5a50d_0_142"/>
            <p:cNvSpPr/>
            <p:nvPr/>
          </p:nvSpPr>
          <p:spPr>
            <a:xfrm>
              <a:off x="1070338" y="2786719"/>
              <a:ext cx="30746" cy="45671"/>
            </a:xfrm>
            <a:custGeom>
              <a:rect b="b" l="l" r="r" t="t"/>
              <a:pathLst>
                <a:path extrusionOk="0" h="456710" w="307457">
                  <a:moveTo>
                    <a:pt x="0" y="139419"/>
                  </a:moveTo>
                  <a:cubicBezTo>
                    <a:pt x="0" y="255842"/>
                    <a:pt x="69132" y="389545"/>
                    <a:pt x="153729" y="438661"/>
                  </a:cubicBezTo>
                  <a:cubicBezTo>
                    <a:pt x="238325" y="487777"/>
                    <a:pt x="307457" y="433204"/>
                    <a:pt x="307457" y="316781"/>
                  </a:cubicBezTo>
                  <a:cubicBezTo>
                    <a:pt x="307457" y="200359"/>
                    <a:pt x="238325" y="66655"/>
                    <a:pt x="153729" y="17540"/>
                  </a:cubicBezTo>
                  <a:cubicBezTo>
                    <a:pt x="69132" y="-30666"/>
                    <a:pt x="0" y="23907"/>
                    <a:pt x="0" y="139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g3ca2fb5a50d_0_142"/>
            <p:cNvSpPr/>
            <p:nvPr/>
          </p:nvSpPr>
          <p:spPr>
            <a:xfrm>
              <a:off x="996602" y="2745203"/>
              <a:ext cx="59308" cy="46660"/>
            </a:xfrm>
            <a:custGeom>
              <a:rect b="b" l="l" r="r" t="t"/>
              <a:pathLst>
                <a:path extrusionOk="0" h="466598" w="593083">
                  <a:moveTo>
                    <a:pt x="593083" y="342900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593083" y="466599"/>
                  </a:lnTo>
                  <a:lnTo>
                    <a:pt x="593083" y="34290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g3ca2fb5a50d_0_142"/>
            <p:cNvSpPr/>
            <p:nvPr/>
          </p:nvSpPr>
          <p:spPr>
            <a:xfrm>
              <a:off x="879151" y="2702030"/>
              <a:ext cx="177197" cy="114694"/>
            </a:xfrm>
            <a:custGeom>
              <a:rect b="b" l="l" r="r" t="t"/>
              <a:pathLst>
                <a:path extrusionOk="0" h="1146941" w="1771972">
                  <a:moveTo>
                    <a:pt x="1771972" y="1023243"/>
                  </a:moveTo>
                  <a:lnTo>
                    <a:pt x="0" y="0"/>
                  </a:lnTo>
                  <a:lnTo>
                    <a:pt x="0" y="123698"/>
                  </a:lnTo>
                  <a:lnTo>
                    <a:pt x="1771063" y="1146941"/>
                  </a:lnTo>
                  <a:lnTo>
                    <a:pt x="1771972" y="102324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g3ca2fb5a50d_0_142"/>
            <p:cNvSpPr/>
            <p:nvPr/>
          </p:nvSpPr>
          <p:spPr>
            <a:xfrm>
              <a:off x="917697" y="2749013"/>
              <a:ext cx="138538" cy="92410"/>
            </a:xfrm>
            <a:custGeom>
              <a:rect b="b" l="l" r="r" t="t"/>
              <a:pathLst>
                <a:path extrusionOk="0" h="924101" w="1385376">
                  <a:moveTo>
                    <a:pt x="1385377" y="800403"/>
                  </a:moveTo>
                  <a:lnTo>
                    <a:pt x="0" y="0"/>
                  </a:lnTo>
                  <a:lnTo>
                    <a:pt x="0" y="123699"/>
                  </a:lnTo>
                  <a:lnTo>
                    <a:pt x="1385377" y="924102"/>
                  </a:lnTo>
                  <a:lnTo>
                    <a:pt x="1385377" y="80040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g3ca2fb5a50d_0_142"/>
            <p:cNvSpPr/>
            <p:nvPr/>
          </p:nvSpPr>
          <p:spPr>
            <a:xfrm>
              <a:off x="1029162" y="2421399"/>
              <a:ext cx="113159" cy="310247"/>
            </a:xfrm>
            <a:custGeom>
              <a:rect b="b" l="l" r="r" t="t"/>
              <a:pathLst>
                <a:path extrusionOk="0" h="3102471" w="1131587">
                  <a:moveTo>
                    <a:pt x="0" y="0"/>
                  </a:moveTo>
                  <a:lnTo>
                    <a:pt x="1130678" y="653056"/>
                  </a:lnTo>
                  <a:lnTo>
                    <a:pt x="1131588" y="3102472"/>
                  </a:lnTo>
                  <a:lnTo>
                    <a:pt x="0" y="244941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g3ca2fb5a50d_0_142"/>
            <p:cNvSpPr/>
            <p:nvPr/>
          </p:nvSpPr>
          <p:spPr>
            <a:xfrm>
              <a:off x="993881" y="2488428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0" y="0"/>
                  </a:moveTo>
                  <a:lnTo>
                    <a:pt x="889625" y="513895"/>
                  </a:lnTo>
                  <a:lnTo>
                    <a:pt x="889625" y="807680"/>
                  </a:lnTo>
                  <a:lnTo>
                    <a:pt x="0" y="293784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g3ca2fb5a50d_0_142"/>
            <p:cNvSpPr/>
            <p:nvPr/>
          </p:nvSpPr>
          <p:spPr>
            <a:xfrm>
              <a:off x="1029162" y="2629378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0" y="0"/>
                  </a:moveTo>
                  <a:lnTo>
                    <a:pt x="1130678" y="653056"/>
                  </a:lnTo>
                  <a:lnTo>
                    <a:pt x="1130678" y="1015966"/>
                  </a:lnTo>
                  <a:lnTo>
                    <a:pt x="0" y="362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g3ca2fb5a50d_0_142"/>
            <p:cNvSpPr/>
            <p:nvPr/>
          </p:nvSpPr>
          <p:spPr>
            <a:xfrm>
              <a:off x="1043038" y="2465752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7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g3ca2fb5a50d_0_142"/>
            <p:cNvSpPr/>
            <p:nvPr/>
          </p:nvSpPr>
          <p:spPr>
            <a:xfrm>
              <a:off x="1043129" y="2490514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g3ca2fb5a50d_0_142"/>
            <p:cNvSpPr/>
            <p:nvPr/>
          </p:nvSpPr>
          <p:spPr>
            <a:xfrm>
              <a:off x="1043129" y="2597904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481198" y="278322"/>
                  </a:moveTo>
                  <a:lnTo>
                    <a:pt x="481198" y="402021"/>
                  </a:lnTo>
                  <a:lnTo>
                    <a:pt x="0" y="123699"/>
                  </a:lnTo>
                  <a:lnTo>
                    <a:pt x="0" y="0"/>
                  </a:lnTo>
                  <a:lnTo>
                    <a:pt x="481198" y="278322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g3ca2fb5a50d_0_142"/>
            <p:cNvSpPr/>
            <p:nvPr/>
          </p:nvSpPr>
          <p:spPr>
            <a:xfrm>
              <a:off x="1154594" y="2795180"/>
              <a:ext cx="113159" cy="310247"/>
            </a:xfrm>
            <a:custGeom>
              <a:rect b="b" l="l" r="r" t="t"/>
              <a:pathLst>
                <a:path extrusionOk="0" h="3102471" w="1131588">
                  <a:moveTo>
                    <a:pt x="1130679" y="653056"/>
                  </a:moveTo>
                  <a:lnTo>
                    <a:pt x="0" y="0"/>
                  </a:lnTo>
                  <a:lnTo>
                    <a:pt x="910" y="2449416"/>
                  </a:lnTo>
                  <a:lnTo>
                    <a:pt x="1131588" y="3102472"/>
                  </a:lnTo>
                  <a:lnTo>
                    <a:pt x="1130679" y="65305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g3ca2fb5a50d_0_142"/>
            <p:cNvSpPr/>
            <p:nvPr/>
          </p:nvSpPr>
          <p:spPr>
            <a:xfrm>
              <a:off x="1213909" y="2916811"/>
              <a:ext cx="88962" cy="80768"/>
            </a:xfrm>
            <a:custGeom>
              <a:rect b="b" l="l" r="r" t="t"/>
              <a:pathLst>
                <a:path extrusionOk="0" h="807679" w="889624">
                  <a:moveTo>
                    <a:pt x="889625" y="513895"/>
                  </a:moveTo>
                  <a:lnTo>
                    <a:pt x="0" y="0"/>
                  </a:lnTo>
                  <a:lnTo>
                    <a:pt x="0" y="293784"/>
                  </a:lnTo>
                  <a:lnTo>
                    <a:pt x="889625" y="807679"/>
                  </a:lnTo>
                  <a:lnTo>
                    <a:pt x="889625" y="5138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g3ca2fb5a50d_0_142"/>
            <p:cNvSpPr/>
            <p:nvPr/>
          </p:nvSpPr>
          <p:spPr>
            <a:xfrm>
              <a:off x="1154685" y="3003159"/>
              <a:ext cx="113068" cy="101597"/>
            </a:xfrm>
            <a:custGeom>
              <a:rect b="b" l="l" r="r" t="t"/>
              <a:pathLst>
                <a:path extrusionOk="0" h="1015966" w="1130678">
                  <a:moveTo>
                    <a:pt x="1130679" y="653056"/>
                  </a:moveTo>
                  <a:lnTo>
                    <a:pt x="0" y="0"/>
                  </a:lnTo>
                  <a:lnTo>
                    <a:pt x="0" y="362910"/>
                  </a:lnTo>
                  <a:lnTo>
                    <a:pt x="1130679" y="1015966"/>
                  </a:lnTo>
                  <a:lnTo>
                    <a:pt x="1130679" y="653056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g3ca2fb5a50d_0_142"/>
            <p:cNvSpPr/>
            <p:nvPr/>
          </p:nvSpPr>
          <p:spPr>
            <a:xfrm>
              <a:off x="1171645" y="2841347"/>
              <a:ext cx="46391" cy="39111"/>
            </a:xfrm>
            <a:custGeom>
              <a:rect b="b" l="l" r="r" t="t"/>
              <a:pathLst>
                <a:path extrusionOk="0" h="391106" w="463914">
                  <a:moveTo>
                    <a:pt x="0" y="0"/>
                  </a:moveTo>
                  <a:lnTo>
                    <a:pt x="463915" y="267408"/>
                  </a:lnTo>
                  <a:lnTo>
                    <a:pt x="463915" y="391106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g3ca2fb5a50d_0_142"/>
            <p:cNvSpPr/>
            <p:nvPr/>
          </p:nvSpPr>
          <p:spPr>
            <a:xfrm>
              <a:off x="1171645" y="2866109"/>
              <a:ext cx="82049" cy="59757"/>
            </a:xfrm>
            <a:custGeom>
              <a:rect b="b" l="l" r="r" t="t"/>
              <a:pathLst>
                <a:path extrusionOk="0" h="597573" w="820492">
                  <a:moveTo>
                    <a:pt x="0" y="0"/>
                  </a:moveTo>
                  <a:lnTo>
                    <a:pt x="820492" y="473875"/>
                  </a:lnTo>
                  <a:lnTo>
                    <a:pt x="820492" y="597574"/>
                  </a:lnTo>
                  <a:lnTo>
                    <a:pt x="0" y="123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g3ca2fb5a50d_0_142"/>
            <p:cNvSpPr/>
            <p:nvPr/>
          </p:nvSpPr>
          <p:spPr>
            <a:xfrm>
              <a:off x="1205474" y="2993091"/>
              <a:ext cx="48120" cy="40202"/>
            </a:xfrm>
            <a:custGeom>
              <a:rect b="b" l="l" r="r" t="t"/>
              <a:pathLst>
                <a:path extrusionOk="0" h="402020" w="481197">
                  <a:moveTo>
                    <a:pt x="0" y="0"/>
                  </a:moveTo>
                  <a:lnTo>
                    <a:pt x="0" y="123699"/>
                  </a:lnTo>
                  <a:lnTo>
                    <a:pt x="481198" y="402021"/>
                  </a:lnTo>
                  <a:lnTo>
                    <a:pt x="481198" y="278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g3ca2fb5a50d_0_142"/>
            <p:cNvSpPr/>
            <p:nvPr/>
          </p:nvSpPr>
          <p:spPr>
            <a:xfrm>
              <a:off x="1459513" y="2703561"/>
              <a:ext cx="76046" cy="103649"/>
            </a:xfrm>
            <a:custGeom>
              <a:rect b="b" l="l" r="r" t="t"/>
              <a:pathLst>
                <a:path extrusionOk="0" h="1036493" w="760456">
                  <a:moveTo>
                    <a:pt x="380228" y="13751"/>
                  </a:moveTo>
                  <a:cubicBezTo>
                    <a:pt x="434806" y="44675"/>
                    <a:pt x="478469" y="121078"/>
                    <a:pt x="478469" y="183836"/>
                  </a:cubicBezTo>
                  <a:lnTo>
                    <a:pt x="478469" y="461249"/>
                  </a:lnTo>
                  <a:lnTo>
                    <a:pt x="662215" y="566757"/>
                  </a:lnTo>
                  <a:cubicBezTo>
                    <a:pt x="716794" y="597681"/>
                    <a:pt x="760456" y="674083"/>
                    <a:pt x="760456" y="736842"/>
                  </a:cubicBezTo>
                  <a:cubicBezTo>
                    <a:pt x="760456" y="799601"/>
                    <a:pt x="716794" y="825069"/>
                    <a:pt x="662215" y="794144"/>
                  </a:cubicBezTo>
                  <a:lnTo>
                    <a:pt x="478469" y="688636"/>
                  </a:lnTo>
                  <a:lnTo>
                    <a:pt x="478469" y="966049"/>
                  </a:lnTo>
                  <a:cubicBezTo>
                    <a:pt x="478469" y="1028807"/>
                    <a:pt x="434806" y="1054275"/>
                    <a:pt x="380228" y="1023350"/>
                  </a:cubicBezTo>
                  <a:cubicBezTo>
                    <a:pt x="325650" y="992426"/>
                    <a:pt x="281987" y="916023"/>
                    <a:pt x="281987" y="853265"/>
                  </a:cubicBezTo>
                  <a:lnTo>
                    <a:pt x="281987" y="575852"/>
                  </a:lnTo>
                  <a:lnTo>
                    <a:pt x="98241" y="469435"/>
                  </a:lnTo>
                  <a:cubicBezTo>
                    <a:pt x="43662" y="438510"/>
                    <a:pt x="0" y="362108"/>
                    <a:pt x="0" y="298440"/>
                  </a:cubicBezTo>
                  <a:cubicBezTo>
                    <a:pt x="0" y="235681"/>
                    <a:pt x="43662" y="210213"/>
                    <a:pt x="98241" y="241138"/>
                  </a:cubicBezTo>
                  <a:lnTo>
                    <a:pt x="281987" y="346646"/>
                  </a:lnTo>
                  <a:lnTo>
                    <a:pt x="281987" y="69233"/>
                  </a:lnTo>
                  <a:cubicBezTo>
                    <a:pt x="281987" y="7384"/>
                    <a:pt x="325650" y="-18084"/>
                    <a:pt x="380228" y="1375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7"/>
          <p:cNvSpPr txBox="1"/>
          <p:nvPr>
            <p:ph type="ctrTitle"/>
          </p:nvPr>
        </p:nvSpPr>
        <p:spPr>
          <a:xfrm>
            <a:off x="855300" y="1991847"/>
            <a:ext cx="5110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Problemas que o Mapeamento Resolve</a:t>
            </a:r>
            <a:endParaRPr/>
          </a:p>
        </p:txBody>
      </p:sp>
      <p:grpSp>
        <p:nvGrpSpPr>
          <p:cNvPr id="312" name="Google Shape;312;p7"/>
          <p:cNvGrpSpPr/>
          <p:nvPr/>
        </p:nvGrpSpPr>
        <p:grpSpPr>
          <a:xfrm>
            <a:off x="5411628" y="1176893"/>
            <a:ext cx="3108926" cy="2789697"/>
            <a:chOff x="6928587" y="2421571"/>
            <a:chExt cx="761805" cy="683582"/>
          </a:xfrm>
        </p:grpSpPr>
        <p:sp>
          <p:nvSpPr>
            <p:cNvPr id="313" name="Google Shape;313;p7"/>
            <p:cNvSpPr/>
            <p:nvPr/>
          </p:nvSpPr>
          <p:spPr>
            <a:xfrm>
              <a:off x="7283789" y="2493529"/>
              <a:ext cx="406603" cy="430281"/>
            </a:xfrm>
            <a:custGeom>
              <a:rect b="b" l="l" r="r" t="t"/>
              <a:pathLst>
                <a:path extrusionOk="0" h="4302812" w="4066033">
                  <a:moveTo>
                    <a:pt x="3440299" y="2164555"/>
                  </a:moveTo>
                  <a:cubicBezTo>
                    <a:pt x="3440299" y="2201737"/>
                    <a:pt x="3439473" y="2238919"/>
                    <a:pt x="3436993" y="2273622"/>
                  </a:cubicBezTo>
                  <a:cubicBezTo>
                    <a:pt x="3792430" y="2543811"/>
                    <a:pt x="4066034" y="3123023"/>
                    <a:pt x="4066034" y="3632828"/>
                  </a:cubicBezTo>
                  <a:cubicBezTo>
                    <a:pt x="4066034" y="4188078"/>
                    <a:pt x="3741181" y="4450004"/>
                    <a:pt x="3340281" y="4218650"/>
                  </a:cubicBezTo>
                  <a:cubicBezTo>
                    <a:pt x="3339454" y="4217824"/>
                    <a:pt x="3338628" y="4217824"/>
                    <a:pt x="3337801" y="4216998"/>
                  </a:cubicBezTo>
                  <a:lnTo>
                    <a:pt x="819158" y="2765250"/>
                  </a:lnTo>
                  <a:cubicBezTo>
                    <a:pt x="818332" y="2764424"/>
                    <a:pt x="817505" y="2764424"/>
                    <a:pt x="815852" y="2763597"/>
                  </a:cubicBezTo>
                  <a:cubicBezTo>
                    <a:pt x="365356" y="2503324"/>
                    <a:pt x="0" y="1786952"/>
                    <a:pt x="0" y="1163122"/>
                  </a:cubicBezTo>
                  <a:cubicBezTo>
                    <a:pt x="0" y="578952"/>
                    <a:pt x="320720" y="282323"/>
                    <a:pt x="731539" y="461623"/>
                  </a:cubicBezTo>
                  <a:cubicBezTo>
                    <a:pt x="781961" y="60884"/>
                    <a:pt x="1050606" y="-111805"/>
                    <a:pt x="1374632" y="75757"/>
                  </a:cubicBezTo>
                  <a:cubicBezTo>
                    <a:pt x="1530032" y="165820"/>
                    <a:pt x="1673034" y="323636"/>
                    <a:pt x="1784624" y="513677"/>
                  </a:cubicBezTo>
                  <a:cubicBezTo>
                    <a:pt x="1946637" y="273234"/>
                    <a:pt x="2222721" y="212091"/>
                    <a:pt x="2535175" y="392216"/>
                  </a:cubicBezTo>
                  <a:cubicBezTo>
                    <a:pt x="3035267" y="679757"/>
                    <a:pt x="3440299" y="1473797"/>
                    <a:pt x="3440299" y="2164555"/>
                  </a:cubicBez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7242581" y="2533079"/>
              <a:ext cx="406603" cy="430281"/>
            </a:xfrm>
            <a:custGeom>
              <a:rect b="b" l="l" r="r" t="t"/>
              <a:pathLst>
                <a:path extrusionOk="0" h="4302812" w="4066033">
                  <a:moveTo>
                    <a:pt x="3440299" y="2164555"/>
                  </a:moveTo>
                  <a:cubicBezTo>
                    <a:pt x="3440299" y="2201737"/>
                    <a:pt x="3439473" y="2238919"/>
                    <a:pt x="3436993" y="2273622"/>
                  </a:cubicBezTo>
                  <a:cubicBezTo>
                    <a:pt x="3792430" y="2543811"/>
                    <a:pt x="4066034" y="3123023"/>
                    <a:pt x="4066034" y="3632828"/>
                  </a:cubicBezTo>
                  <a:cubicBezTo>
                    <a:pt x="4066034" y="4188078"/>
                    <a:pt x="3741181" y="4450004"/>
                    <a:pt x="3340281" y="4218650"/>
                  </a:cubicBezTo>
                  <a:cubicBezTo>
                    <a:pt x="3339454" y="4217824"/>
                    <a:pt x="3338628" y="4217824"/>
                    <a:pt x="3337801" y="4216998"/>
                  </a:cubicBezTo>
                  <a:lnTo>
                    <a:pt x="819158" y="2765250"/>
                  </a:lnTo>
                  <a:cubicBezTo>
                    <a:pt x="818332" y="2764424"/>
                    <a:pt x="817505" y="2764424"/>
                    <a:pt x="815852" y="2763597"/>
                  </a:cubicBezTo>
                  <a:cubicBezTo>
                    <a:pt x="365356" y="2503324"/>
                    <a:pt x="0" y="1786952"/>
                    <a:pt x="0" y="1163122"/>
                  </a:cubicBezTo>
                  <a:cubicBezTo>
                    <a:pt x="0" y="578952"/>
                    <a:pt x="320720" y="282323"/>
                    <a:pt x="731539" y="461623"/>
                  </a:cubicBezTo>
                  <a:cubicBezTo>
                    <a:pt x="781961" y="60884"/>
                    <a:pt x="1050606" y="-111805"/>
                    <a:pt x="1374632" y="75757"/>
                  </a:cubicBezTo>
                  <a:cubicBezTo>
                    <a:pt x="1530032" y="165820"/>
                    <a:pt x="1673034" y="323636"/>
                    <a:pt x="1784624" y="513677"/>
                  </a:cubicBezTo>
                  <a:cubicBezTo>
                    <a:pt x="1946637" y="273234"/>
                    <a:pt x="2222721" y="212091"/>
                    <a:pt x="2535175" y="392216"/>
                  </a:cubicBezTo>
                  <a:cubicBezTo>
                    <a:pt x="3035267" y="679757"/>
                    <a:pt x="3440299" y="1473797"/>
                    <a:pt x="3440299" y="216455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7073805" y="2784444"/>
              <a:ext cx="70591" cy="120304"/>
            </a:xfrm>
            <a:custGeom>
              <a:rect b="b" l="l" r="r" t="t"/>
              <a:pathLst>
                <a:path extrusionOk="0" h="1203041" w="705914">
                  <a:moveTo>
                    <a:pt x="383541" y="351163"/>
                  </a:moveTo>
                  <a:lnTo>
                    <a:pt x="0" y="129723"/>
                  </a:lnTo>
                  <a:lnTo>
                    <a:pt x="0" y="0"/>
                  </a:lnTo>
                  <a:lnTo>
                    <a:pt x="383541" y="221439"/>
                  </a:lnTo>
                  <a:cubicBezTo>
                    <a:pt x="414952" y="239617"/>
                    <a:pt x="460415" y="275972"/>
                    <a:pt x="499265" y="332158"/>
                  </a:cubicBezTo>
                  <a:cubicBezTo>
                    <a:pt x="541421" y="392476"/>
                    <a:pt x="571179" y="468492"/>
                    <a:pt x="571179" y="551119"/>
                  </a:cubicBezTo>
                  <a:cubicBezTo>
                    <a:pt x="571179" y="642008"/>
                    <a:pt x="548034" y="694062"/>
                    <a:pt x="503398" y="708936"/>
                  </a:cubicBezTo>
                  <a:cubicBezTo>
                    <a:pt x="462068" y="722982"/>
                    <a:pt x="413299" y="699020"/>
                    <a:pt x="382715" y="681668"/>
                  </a:cubicBezTo>
                  <a:lnTo>
                    <a:pt x="224835" y="590779"/>
                  </a:lnTo>
                  <a:lnTo>
                    <a:pt x="224008" y="589953"/>
                  </a:lnTo>
                  <a:cubicBezTo>
                    <a:pt x="210782" y="581691"/>
                    <a:pt x="189291" y="574254"/>
                    <a:pt x="171932" y="579212"/>
                  </a:cubicBezTo>
                  <a:cubicBezTo>
                    <a:pt x="157880" y="583343"/>
                    <a:pt x="142175" y="597390"/>
                    <a:pt x="142175" y="647792"/>
                  </a:cubicBezTo>
                  <a:cubicBezTo>
                    <a:pt x="142175" y="698194"/>
                    <a:pt x="157880" y="729592"/>
                    <a:pt x="171106" y="747770"/>
                  </a:cubicBezTo>
                  <a:cubicBezTo>
                    <a:pt x="187638" y="770905"/>
                    <a:pt x="209129" y="787431"/>
                    <a:pt x="222355" y="794041"/>
                  </a:cubicBezTo>
                  <a:lnTo>
                    <a:pt x="224008" y="794867"/>
                  </a:lnTo>
                  <a:lnTo>
                    <a:pt x="705914" y="1073318"/>
                  </a:lnTo>
                  <a:lnTo>
                    <a:pt x="705914" y="1203042"/>
                  </a:lnTo>
                  <a:lnTo>
                    <a:pt x="226488" y="926243"/>
                  </a:lnTo>
                  <a:cubicBezTo>
                    <a:pt x="193424" y="908891"/>
                    <a:pt x="146308" y="872536"/>
                    <a:pt x="104978" y="814697"/>
                  </a:cubicBezTo>
                  <a:cubicBezTo>
                    <a:pt x="60342" y="751901"/>
                    <a:pt x="28931" y="671754"/>
                    <a:pt x="29758" y="582517"/>
                  </a:cubicBezTo>
                  <a:cubicBezTo>
                    <a:pt x="29758" y="494106"/>
                    <a:pt x="60342" y="448662"/>
                    <a:pt x="104978" y="436268"/>
                  </a:cubicBezTo>
                  <a:cubicBezTo>
                    <a:pt x="146308" y="424700"/>
                    <a:pt x="193424" y="441226"/>
                    <a:pt x="226488" y="461882"/>
                  </a:cubicBezTo>
                  <a:lnTo>
                    <a:pt x="382715" y="551945"/>
                  </a:lnTo>
                  <a:cubicBezTo>
                    <a:pt x="405033" y="565165"/>
                    <a:pt x="422391" y="570949"/>
                    <a:pt x="433137" y="566818"/>
                  </a:cubicBezTo>
                  <a:cubicBezTo>
                    <a:pt x="441403" y="564339"/>
                    <a:pt x="457935" y="551945"/>
                    <a:pt x="457935" y="485844"/>
                  </a:cubicBezTo>
                  <a:cubicBezTo>
                    <a:pt x="457935" y="443704"/>
                    <a:pt x="443883" y="415611"/>
                    <a:pt x="431484" y="396607"/>
                  </a:cubicBezTo>
                  <a:cubicBezTo>
                    <a:pt x="416605" y="375124"/>
                    <a:pt x="395940" y="358599"/>
                    <a:pt x="383541" y="351163"/>
                  </a:cubicBez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7054189" y="2765237"/>
              <a:ext cx="27939" cy="41909"/>
            </a:xfrm>
            <a:custGeom>
              <a:rect b="b" l="l" r="r" t="t"/>
              <a:pathLst>
                <a:path extrusionOk="0" h="419086" w="279389">
                  <a:moveTo>
                    <a:pt x="279390" y="290104"/>
                  </a:moveTo>
                  <a:cubicBezTo>
                    <a:pt x="279390" y="396692"/>
                    <a:pt x="216569" y="447094"/>
                    <a:pt x="139695" y="403303"/>
                  </a:cubicBezTo>
                  <a:cubicBezTo>
                    <a:pt x="62821" y="358684"/>
                    <a:pt x="0" y="236397"/>
                    <a:pt x="0" y="128982"/>
                  </a:cubicBezTo>
                  <a:cubicBezTo>
                    <a:pt x="0" y="22394"/>
                    <a:pt x="62821" y="-28008"/>
                    <a:pt x="139695" y="15784"/>
                  </a:cubicBezTo>
                  <a:cubicBezTo>
                    <a:pt x="216569" y="60402"/>
                    <a:pt x="279390" y="183516"/>
                    <a:pt x="279390" y="290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7135782" y="2879768"/>
              <a:ext cx="27939" cy="41909"/>
            </a:xfrm>
            <a:custGeom>
              <a:rect b="b" l="l" r="r" t="t"/>
              <a:pathLst>
                <a:path extrusionOk="0" h="419086" w="279389">
                  <a:moveTo>
                    <a:pt x="279390" y="290104"/>
                  </a:moveTo>
                  <a:cubicBezTo>
                    <a:pt x="279390" y="396692"/>
                    <a:pt x="216568" y="447095"/>
                    <a:pt x="139695" y="403302"/>
                  </a:cubicBezTo>
                  <a:cubicBezTo>
                    <a:pt x="62821" y="358684"/>
                    <a:pt x="0" y="236397"/>
                    <a:pt x="0" y="128983"/>
                  </a:cubicBezTo>
                  <a:cubicBezTo>
                    <a:pt x="0" y="22394"/>
                    <a:pt x="62821" y="-28008"/>
                    <a:pt x="139695" y="15784"/>
                  </a:cubicBezTo>
                  <a:cubicBezTo>
                    <a:pt x="216568" y="60402"/>
                    <a:pt x="279390" y="183516"/>
                    <a:pt x="279390" y="290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229406" y="2634977"/>
              <a:ext cx="247979" cy="274155"/>
            </a:xfrm>
            <a:custGeom>
              <a:rect b="b" l="l" r="r" t="t"/>
              <a:pathLst>
                <a:path extrusionOk="0" h="2741547" w="2479792">
                  <a:moveTo>
                    <a:pt x="826" y="0"/>
                  </a:moveTo>
                  <a:lnTo>
                    <a:pt x="2479793" y="1430265"/>
                  </a:lnTo>
                  <a:lnTo>
                    <a:pt x="2479793" y="2741547"/>
                  </a:lnTo>
                  <a:lnTo>
                    <a:pt x="0" y="1311283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196440" y="2651457"/>
              <a:ext cx="247896" cy="274155"/>
            </a:xfrm>
            <a:custGeom>
              <a:rect b="b" l="l" r="r" t="t"/>
              <a:pathLst>
                <a:path extrusionOk="0" h="2741547" w="2478965">
                  <a:moveTo>
                    <a:pt x="0" y="0"/>
                  </a:moveTo>
                  <a:lnTo>
                    <a:pt x="2478966" y="1430265"/>
                  </a:lnTo>
                  <a:lnTo>
                    <a:pt x="2478966" y="2741547"/>
                  </a:lnTo>
                  <a:lnTo>
                    <a:pt x="0" y="131128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218610" y="2716645"/>
              <a:ext cx="27939" cy="41535"/>
            </a:xfrm>
            <a:custGeom>
              <a:rect b="b" l="l" r="r" t="t"/>
              <a:pathLst>
                <a:path extrusionOk="0" h="415353" w="279389">
                  <a:moveTo>
                    <a:pt x="0" y="127116"/>
                  </a:moveTo>
                  <a:cubicBezTo>
                    <a:pt x="0" y="232878"/>
                    <a:pt x="62821" y="354339"/>
                    <a:pt x="139695" y="398957"/>
                  </a:cubicBezTo>
                  <a:cubicBezTo>
                    <a:pt x="216568" y="443575"/>
                    <a:pt x="279390" y="394000"/>
                    <a:pt x="279390" y="288238"/>
                  </a:cubicBezTo>
                  <a:cubicBezTo>
                    <a:pt x="279390" y="182476"/>
                    <a:pt x="216568" y="61015"/>
                    <a:pt x="139695" y="16396"/>
                  </a:cubicBezTo>
                  <a:cubicBezTo>
                    <a:pt x="62821" y="-28222"/>
                    <a:pt x="0" y="21354"/>
                    <a:pt x="0" y="127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7253472" y="2743810"/>
              <a:ext cx="12977" cy="19278"/>
            </a:xfrm>
            <a:custGeom>
              <a:rect b="b" l="l" r="r" t="t"/>
              <a:pathLst>
                <a:path extrusionOk="0" h="192778" w="129775">
                  <a:moveTo>
                    <a:pt x="0" y="58794"/>
                  </a:moveTo>
                  <a:cubicBezTo>
                    <a:pt x="0" y="107544"/>
                    <a:pt x="28931" y="164556"/>
                    <a:pt x="65301" y="185213"/>
                  </a:cubicBezTo>
                  <a:cubicBezTo>
                    <a:pt x="100845" y="205869"/>
                    <a:pt x="129776" y="182734"/>
                    <a:pt x="129776" y="133984"/>
                  </a:cubicBezTo>
                  <a:cubicBezTo>
                    <a:pt x="129776" y="85235"/>
                    <a:pt x="100845" y="28222"/>
                    <a:pt x="64475" y="7566"/>
                  </a:cubicBezTo>
                  <a:cubicBezTo>
                    <a:pt x="28931" y="-13091"/>
                    <a:pt x="0" y="10044"/>
                    <a:pt x="0" y="58794"/>
                  </a:cubicBez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273334" y="2755263"/>
              <a:ext cx="12977" cy="19278"/>
            </a:xfrm>
            <a:custGeom>
              <a:rect b="b" l="l" r="r" t="t"/>
              <a:pathLst>
                <a:path extrusionOk="0" h="192778" w="129775">
                  <a:moveTo>
                    <a:pt x="0" y="58794"/>
                  </a:moveTo>
                  <a:cubicBezTo>
                    <a:pt x="0" y="107544"/>
                    <a:pt x="28931" y="164556"/>
                    <a:pt x="65301" y="185213"/>
                  </a:cubicBezTo>
                  <a:cubicBezTo>
                    <a:pt x="100845" y="205869"/>
                    <a:pt x="129776" y="182734"/>
                    <a:pt x="129776" y="133984"/>
                  </a:cubicBezTo>
                  <a:cubicBezTo>
                    <a:pt x="129776" y="85235"/>
                    <a:pt x="100845" y="28222"/>
                    <a:pt x="64475" y="7566"/>
                  </a:cubicBezTo>
                  <a:cubicBezTo>
                    <a:pt x="28931" y="-13091"/>
                    <a:pt x="0" y="10044"/>
                    <a:pt x="0" y="58794"/>
                  </a:cubicBez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7371492" y="2777770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9" y="56186"/>
                  </a:moveTo>
                  <a:lnTo>
                    <a:pt x="97539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9" y="56186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7392755" y="2790130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7414101" y="2802489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7229406" y="2813695"/>
              <a:ext cx="247896" cy="274155"/>
            </a:xfrm>
            <a:custGeom>
              <a:rect b="b" l="l" r="r" t="t"/>
              <a:pathLst>
                <a:path extrusionOk="0" h="2741547" w="2478965">
                  <a:moveTo>
                    <a:pt x="0" y="0"/>
                  </a:moveTo>
                  <a:lnTo>
                    <a:pt x="2478966" y="1430265"/>
                  </a:lnTo>
                  <a:lnTo>
                    <a:pt x="2478966" y="2741548"/>
                  </a:lnTo>
                  <a:lnTo>
                    <a:pt x="0" y="13112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7196440" y="2830998"/>
              <a:ext cx="247896" cy="274155"/>
            </a:xfrm>
            <a:custGeom>
              <a:rect b="b" l="l" r="r" t="t"/>
              <a:pathLst>
                <a:path extrusionOk="0" h="2741547" w="2478965">
                  <a:moveTo>
                    <a:pt x="0" y="0"/>
                  </a:moveTo>
                  <a:lnTo>
                    <a:pt x="2478966" y="1430265"/>
                  </a:lnTo>
                  <a:lnTo>
                    <a:pt x="2478966" y="2741548"/>
                  </a:lnTo>
                  <a:lnTo>
                    <a:pt x="0" y="131128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7218610" y="2896186"/>
              <a:ext cx="27939" cy="41535"/>
            </a:xfrm>
            <a:custGeom>
              <a:rect b="b" l="l" r="r" t="t"/>
              <a:pathLst>
                <a:path extrusionOk="0" h="415353" w="279389">
                  <a:moveTo>
                    <a:pt x="0" y="127116"/>
                  </a:moveTo>
                  <a:cubicBezTo>
                    <a:pt x="0" y="232878"/>
                    <a:pt x="62821" y="354339"/>
                    <a:pt x="139695" y="398957"/>
                  </a:cubicBezTo>
                  <a:cubicBezTo>
                    <a:pt x="216568" y="443576"/>
                    <a:pt x="279390" y="394000"/>
                    <a:pt x="279390" y="288237"/>
                  </a:cubicBezTo>
                  <a:cubicBezTo>
                    <a:pt x="279390" y="182475"/>
                    <a:pt x="216568" y="61014"/>
                    <a:pt x="139695" y="16396"/>
                  </a:cubicBezTo>
                  <a:cubicBezTo>
                    <a:pt x="62821" y="-28222"/>
                    <a:pt x="0" y="21354"/>
                    <a:pt x="0" y="127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7253472" y="2923422"/>
              <a:ext cx="12977" cy="19289"/>
            </a:xfrm>
            <a:custGeom>
              <a:rect b="b" l="l" r="r" t="t"/>
              <a:pathLst>
                <a:path extrusionOk="0" h="192894" w="129775">
                  <a:moveTo>
                    <a:pt x="0" y="58911"/>
                  </a:moveTo>
                  <a:cubicBezTo>
                    <a:pt x="0" y="107660"/>
                    <a:pt x="28931" y="164672"/>
                    <a:pt x="65301" y="185329"/>
                  </a:cubicBezTo>
                  <a:cubicBezTo>
                    <a:pt x="100845" y="205986"/>
                    <a:pt x="129776" y="182850"/>
                    <a:pt x="129776" y="134101"/>
                  </a:cubicBezTo>
                  <a:cubicBezTo>
                    <a:pt x="129776" y="85351"/>
                    <a:pt x="100845" y="28339"/>
                    <a:pt x="64475" y="7682"/>
                  </a:cubicBezTo>
                  <a:cubicBezTo>
                    <a:pt x="28931" y="-12974"/>
                    <a:pt x="0" y="9335"/>
                    <a:pt x="0" y="58911"/>
                  </a:cubicBez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7273252" y="2934840"/>
              <a:ext cx="12977" cy="19324"/>
            </a:xfrm>
            <a:custGeom>
              <a:rect b="b" l="l" r="r" t="t"/>
              <a:pathLst>
                <a:path extrusionOk="0" h="193244" w="129775">
                  <a:moveTo>
                    <a:pt x="0" y="59260"/>
                  </a:moveTo>
                  <a:cubicBezTo>
                    <a:pt x="0" y="108010"/>
                    <a:pt x="28931" y="165022"/>
                    <a:pt x="65301" y="185679"/>
                  </a:cubicBezTo>
                  <a:cubicBezTo>
                    <a:pt x="100845" y="206336"/>
                    <a:pt x="129776" y="183200"/>
                    <a:pt x="129776" y="134451"/>
                  </a:cubicBezTo>
                  <a:cubicBezTo>
                    <a:pt x="129776" y="85701"/>
                    <a:pt x="100845" y="28689"/>
                    <a:pt x="64475" y="8032"/>
                  </a:cubicBezTo>
                  <a:cubicBezTo>
                    <a:pt x="28931" y="-13451"/>
                    <a:pt x="0" y="9685"/>
                    <a:pt x="0" y="59260"/>
                  </a:cubicBez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7371492" y="2959866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9" y="56186"/>
                  </a:moveTo>
                  <a:lnTo>
                    <a:pt x="97539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9" y="56186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7392755" y="2972225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7414101" y="2984585"/>
              <a:ext cx="9754" cy="80230"/>
            </a:xfrm>
            <a:custGeom>
              <a:rect b="b" l="l" r="r" t="t"/>
              <a:pathLst>
                <a:path extrusionOk="0" h="802303" w="97538">
                  <a:moveTo>
                    <a:pt x="97538" y="56186"/>
                  </a:moveTo>
                  <a:lnTo>
                    <a:pt x="97538" y="802303"/>
                  </a:lnTo>
                  <a:lnTo>
                    <a:pt x="0" y="746117"/>
                  </a:lnTo>
                  <a:lnTo>
                    <a:pt x="0" y="0"/>
                  </a:lnTo>
                  <a:lnTo>
                    <a:pt x="97538" y="56186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6976965" y="2457743"/>
              <a:ext cx="154491" cy="375290"/>
            </a:xfrm>
            <a:custGeom>
              <a:rect b="b" l="l" r="r" t="t"/>
              <a:pathLst>
                <a:path extrusionOk="0" h="3752895" w="1544910">
                  <a:moveTo>
                    <a:pt x="0" y="0"/>
                  </a:moveTo>
                  <a:lnTo>
                    <a:pt x="1544911" y="891540"/>
                  </a:lnTo>
                  <a:lnTo>
                    <a:pt x="1544911" y="3752896"/>
                  </a:lnTo>
                  <a:lnTo>
                    <a:pt x="0" y="286053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7035316" y="2522414"/>
              <a:ext cx="36866" cy="56040"/>
            </a:xfrm>
            <a:custGeom>
              <a:rect b="b" l="l" r="r" t="t"/>
              <a:pathLst>
                <a:path extrusionOk="0" h="560398" w="368662">
                  <a:moveTo>
                    <a:pt x="368663" y="387614"/>
                  </a:moveTo>
                  <a:cubicBezTo>
                    <a:pt x="368663" y="530558"/>
                    <a:pt x="286003" y="598311"/>
                    <a:pt x="184331" y="538820"/>
                  </a:cubicBezTo>
                  <a:cubicBezTo>
                    <a:pt x="82660" y="479329"/>
                    <a:pt x="0" y="315729"/>
                    <a:pt x="0" y="172785"/>
                  </a:cubicBezTo>
                  <a:cubicBezTo>
                    <a:pt x="0" y="29841"/>
                    <a:pt x="82660" y="-37913"/>
                    <a:pt x="184331" y="21578"/>
                  </a:cubicBezTo>
                  <a:cubicBezTo>
                    <a:pt x="286003" y="81069"/>
                    <a:pt x="368663" y="244670"/>
                    <a:pt x="368663" y="3876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7021346" y="2583776"/>
              <a:ext cx="64971" cy="66291"/>
            </a:xfrm>
            <a:custGeom>
              <a:rect b="b" l="l" r="r" t="t"/>
              <a:pathLst>
                <a:path extrusionOk="0" h="662906" w="649710">
                  <a:moveTo>
                    <a:pt x="324442" y="38345"/>
                  </a:moveTo>
                  <a:cubicBezTo>
                    <a:pt x="159949" y="-57502"/>
                    <a:pt x="24387" y="32561"/>
                    <a:pt x="415" y="239127"/>
                  </a:cubicBezTo>
                  <a:cubicBezTo>
                    <a:pt x="-3718" y="274657"/>
                    <a:pt x="23560" y="322580"/>
                    <a:pt x="56624" y="341584"/>
                  </a:cubicBezTo>
                  <a:lnTo>
                    <a:pt x="593086" y="654738"/>
                  </a:lnTo>
                  <a:cubicBezTo>
                    <a:pt x="626150" y="673743"/>
                    <a:pt x="653428" y="658870"/>
                    <a:pt x="649295" y="617556"/>
                  </a:cubicBezTo>
                  <a:cubicBezTo>
                    <a:pt x="624497" y="382071"/>
                    <a:pt x="488108" y="134192"/>
                    <a:pt x="324442" y="383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7007872" y="2642805"/>
              <a:ext cx="92083" cy="64366"/>
            </a:xfrm>
            <a:custGeom>
              <a:rect b="b" l="l" r="r" t="t"/>
              <a:pathLst>
                <a:path extrusionOk="0" h="643660" w="920829">
                  <a:moveTo>
                    <a:pt x="0" y="0"/>
                  </a:moveTo>
                  <a:lnTo>
                    <a:pt x="920830" y="531288"/>
                  </a:lnTo>
                  <a:lnTo>
                    <a:pt x="920830" y="643660"/>
                  </a:lnTo>
                  <a:lnTo>
                    <a:pt x="0" y="112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7017185" y="2670408"/>
              <a:ext cx="72988" cy="53294"/>
            </a:xfrm>
            <a:custGeom>
              <a:rect b="b" l="l" r="r" t="t"/>
              <a:pathLst>
                <a:path extrusionOk="0" h="532940" w="729885">
                  <a:moveTo>
                    <a:pt x="0" y="0"/>
                  </a:moveTo>
                  <a:lnTo>
                    <a:pt x="729886" y="420569"/>
                  </a:lnTo>
                  <a:lnTo>
                    <a:pt x="729886" y="532941"/>
                  </a:lnTo>
                  <a:lnTo>
                    <a:pt x="0" y="112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6928587" y="2655659"/>
              <a:ext cx="107458" cy="94029"/>
            </a:xfrm>
            <a:custGeom>
              <a:rect b="b" l="l" r="r" t="t"/>
              <a:pathLst>
                <a:path extrusionOk="0" h="940289" w="1074576">
                  <a:moveTo>
                    <a:pt x="1074577" y="620525"/>
                  </a:moveTo>
                  <a:lnTo>
                    <a:pt x="0" y="0"/>
                  </a:lnTo>
                  <a:lnTo>
                    <a:pt x="0" y="319765"/>
                  </a:lnTo>
                  <a:lnTo>
                    <a:pt x="1074577" y="940290"/>
                  </a:lnTo>
                  <a:lnTo>
                    <a:pt x="1074577" y="62052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7139412" y="2421571"/>
              <a:ext cx="49918" cy="106295"/>
            </a:xfrm>
            <a:custGeom>
              <a:rect b="b" l="l" r="r" t="t"/>
              <a:pathLst>
                <a:path extrusionOk="0" h="1062948" w="499175">
                  <a:moveTo>
                    <a:pt x="248761" y="0"/>
                  </a:moveTo>
                  <a:lnTo>
                    <a:pt x="478555" y="451141"/>
                  </a:lnTo>
                  <a:cubicBezTo>
                    <a:pt x="509966" y="513111"/>
                    <a:pt x="505006" y="575081"/>
                    <a:pt x="466983" y="589953"/>
                  </a:cubicBezTo>
                  <a:cubicBezTo>
                    <a:pt x="428959" y="604826"/>
                    <a:pt x="372751" y="565992"/>
                    <a:pt x="341340" y="504022"/>
                  </a:cubicBezTo>
                  <a:lnTo>
                    <a:pt x="338860" y="498238"/>
                  </a:lnTo>
                  <a:lnTo>
                    <a:pt x="338860" y="998954"/>
                  </a:lnTo>
                  <a:cubicBezTo>
                    <a:pt x="338860" y="1055967"/>
                    <a:pt x="299183" y="1079102"/>
                    <a:pt x="249588" y="1051009"/>
                  </a:cubicBezTo>
                  <a:cubicBezTo>
                    <a:pt x="199992" y="1022090"/>
                    <a:pt x="160315" y="953510"/>
                    <a:pt x="160315" y="896498"/>
                  </a:cubicBezTo>
                  <a:lnTo>
                    <a:pt x="160315" y="395781"/>
                  </a:lnTo>
                  <a:lnTo>
                    <a:pt x="157835" y="398260"/>
                  </a:lnTo>
                  <a:cubicBezTo>
                    <a:pt x="126424" y="423874"/>
                    <a:pt x="69389" y="397434"/>
                    <a:pt x="32192" y="338769"/>
                  </a:cubicBezTo>
                  <a:cubicBezTo>
                    <a:pt x="-5831" y="280104"/>
                    <a:pt x="-10791" y="212350"/>
                    <a:pt x="20620" y="186736"/>
                  </a:cubicBezTo>
                  <a:lnTo>
                    <a:pt x="248761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7139247" y="2979851"/>
              <a:ext cx="49917" cy="106295"/>
            </a:xfrm>
            <a:custGeom>
              <a:rect b="b" l="l" r="r" t="t"/>
              <a:pathLst>
                <a:path extrusionOk="0" h="1062948" w="499174">
                  <a:moveTo>
                    <a:pt x="250414" y="1062949"/>
                  </a:moveTo>
                  <a:lnTo>
                    <a:pt x="20620" y="611808"/>
                  </a:lnTo>
                  <a:cubicBezTo>
                    <a:pt x="-10791" y="549838"/>
                    <a:pt x="-5831" y="487868"/>
                    <a:pt x="32192" y="472996"/>
                  </a:cubicBezTo>
                  <a:cubicBezTo>
                    <a:pt x="70216" y="458123"/>
                    <a:pt x="126425" y="496957"/>
                    <a:pt x="157835" y="558927"/>
                  </a:cubicBezTo>
                  <a:lnTo>
                    <a:pt x="160315" y="564711"/>
                  </a:lnTo>
                  <a:lnTo>
                    <a:pt x="160315" y="63994"/>
                  </a:lnTo>
                  <a:cubicBezTo>
                    <a:pt x="160315" y="6982"/>
                    <a:pt x="199992" y="-16153"/>
                    <a:pt x="249587" y="11940"/>
                  </a:cubicBezTo>
                  <a:cubicBezTo>
                    <a:pt x="299183" y="40859"/>
                    <a:pt x="338860" y="109439"/>
                    <a:pt x="338860" y="166451"/>
                  </a:cubicBezTo>
                  <a:lnTo>
                    <a:pt x="338860" y="667168"/>
                  </a:lnTo>
                  <a:lnTo>
                    <a:pt x="341340" y="664689"/>
                  </a:lnTo>
                  <a:cubicBezTo>
                    <a:pt x="372750" y="639075"/>
                    <a:pt x="429786" y="665515"/>
                    <a:pt x="466983" y="724180"/>
                  </a:cubicBezTo>
                  <a:cubicBezTo>
                    <a:pt x="505006" y="782845"/>
                    <a:pt x="509966" y="850599"/>
                    <a:pt x="478555" y="876213"/>
                  </a:cubicBezTo>
                  <a:lnTo>
                    <a:pt x="250414" y="106294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29803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essala template">
  <a:themeElements>
    <a:clrScheme name="Custom 347">
      <a:dk1>
        <a:srgbClr val="FFFFFF"/>
      </a:dk1>
      <a:lt1>
        <a:srgbClr val="030002"/>
      </a:lt1>
      <a:dk2>
        <a:srgbClr val="FFE6D1"/>
      </a:dk2>
      <a:lt2>
        <a:srgbClr val="1A1A1A"/>
      </a:lt2>
      <a:accent1>
        <a:srgbClr val="030002"/>
      </a:accent1>
      <a:accent2>
        <a:srgbClr val="FFFFFF"/>
      </a:accent2>
      <a:accent3>
        <a:srgbClr val="1A1A1A"/>
      </a:accent3>
      <a:accent4>
        <a:srgbClr val="FFE6D1"/>
      </a:accent4>
      <a:accent5>
        <a:srgbClr val="0F3F46"/>
      </a:accent5>
      <a:accent6>
        <a:srgbClr val="0000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